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387" r:id="rId4"/>
    <p:sldId id="385" r:id="rId6"/>
    <p:sldId id="361" r:id="rId7"/>
    <p:sldId id="259" r:id="rId8"/>
    <p:sldId id="314" r:id="rId9"/>
    <p:sldId id="263" r:id="rId10"/>
    <p:sldId id="315" r:id="rId11"/>
    <p:sldId id="345" r:id="rId12"/>
    <p:sldId id="265" r:id="rId13"/>
    <p:sldId id="266" r:id="rId14"/>
    <p:sldId id="267" r:id="rId15"/>
    <p:sldId id="302" r:id="rId16"/>
    <p:sldId id="308" r:id="rId17"/>
    <p:sldId id="306" r:id="rId18"/>
    <p:sldId id="309" r:id="rId19"/>
    <p:sldId id="310" r:id="rId20"/>
    <p:sldId id="333" r:id="rId21"/>
    <p:sldId id="339" r:id="rId22"/>
    <p:sldId id="340" r:id="rId23"/>
    <p:sldId id="388" r:id="rId24"/>
    <p:sldId id="317" r:id="rId25"/>
    <p:sldId id="331" r:id="rId26"/>
    <p:sldId id="383" r:id="rId27"/>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3C"/>
    <a:srgbClr val="001846"/>
    <a:srgbClr val="000D26"/>
    <a:srgbClr val="FB45C1"/>
    <a:srgbClr val="F24FF0"/>
    <a:srgbClr val="E962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1" d="100"/>
          <a:sy n="101" d="100"/>
        </p:scale>
        <p:origin x="876" y="108"/>
      </p:cViewPr>
      <p:guideLst>
        <p:guide orient="horz" pos="197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2052"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教学方法：精准的算法</a:t>
            </a:r>
            <a:r>
              <a:rPr lang="en-US" altLang="zh-CN" dirty="0" smtClean="0"/>
              <a:t>+</a:t>
            </a:r>
            <a:r>
              <a:rPr lang="zh-CN" altLang="en-US" dirty="0" smtClean="0"/>
              <a:t>刻意练习</a:t>
            </a:r>
            <a:endParaRPr lang="en-US" altLang="zh-CN" dirty="0" smtClean="0"/>
          </a:p>
          <a:p>
            <a:r>
              <a:rPr lang="zh-CN" altLang="en-US" dirty="0" smtClean="0"/>
              <a:t>师资水平的提升</a:t>
            </a:r>
            <a:endParaRPr lang="en-US" altLang="zh-CN" dirty="0" smtClean="0"/>
          </a:p>
          <a:p>
            <a:r>
              <a:rPr lang="zh-CN" altLang="en-US" dirty="0" smtClean="0"/>
              <a:t>事故单的梳理</a:t>
            </a:r>
            <a:r>
              <a:rPr lang="en-US" altLang="zh-CN" dirty="0" smtClean="0"/>
              <a:t>——</a:t>
            </a:r>
            <a:r>
              <a:rPr lang="zh-CN" altLang="en-US" dirty="0" smtClean="0"/>
              <a:t>满意度</a:t>
            </a:r>
            <a:endParaRPr lang="en-US" altLang="zh-CN" dirty="0" smtClean="0"/>
          </a:p>
          <a:p>
            <a:r>
              <a:rPr lang="zh-CN" altLang="en-US" dirty="0" smtClean="0"/>
              <a:t>重修生的关注：阶段重修学生</a:t>
            </a:r>
            <a:endParaRPr lang="en-US" altLang="zh-CN" dirty="0" smtClean="0"/>
          </a:p>
          <a:p>
            <a:r>
              <a:rPr lang="zh-CN" altLang="en-US" dirty="0" smtClean="0"/>
              <a:t>重点班、重点生</a:t>
            </a:r>
            <a:endParaRPr lang="en-US" altLang="zh-CN" dirty="0" smtClean="0"/>
          </a:p>
          <a:p>
            <a:r>
              <a:rPr lang="zh-CN" altLang="en-US" dirty="0" smtClean="0"/>
              <a:t>经验分享之后的落地检查：</a:t>
            </a:r>
            <a:endParaRPr lang="en-US" altLang="zh-CN" dirty="0" smtClean="0"/>
          </a:p>
          <a:p>
            <a:r>
              <a:rPr lang="zh-CN" altLang="en-US" dirty="0" smtClean="0"/>
              <a:t>简历检查</a:t>
            </a:r>
            <a:endParaRPr lang="en-US" altLang="zh-CN" dirty="0" smtClean="0"/>
          </a:p>
          <a:p>
            <a:r>
              <a:rPr lang="zh-CN" altLang="en-US" dirty="0" smtClean="0"/>
              <a:t>院长各项综合排名，升降级</a:t>
            </a:r>
            <a:endParaRPr lang="en-US" altLang="zh-CN" dirty="0" smtClean="0"/>
          </a:p>
          <a:p>
            <a:r>
              <a:rPr lang="zh-CN" altLang="en-US" dirty="0" smtClean="0"/>
              <a:t>单项排名</a:t>
            </a:r>
            <a:endParaRPr lang="en-US" altLang="zh-CN" dirty="0" smtClean="0"/>
          </a:p>
          <a:p>
            <a:r>
              <a:rPr lang="zh-CN" altLang="en-US" dirty="0" smtClean="0"/>
              <a:t>答辩：岗位能力</a:t>
            </a:r>
            <a:endParaRPr lang="en-US" altLang="zh-CN" dirty="0" smtClean="0"/>
          </a:p>
          <a:p>
            <a:r>
              <a:rPr lang="zh-CN" altLang="en-US" dirty="0" smtClean="0"/>
              <a:t>就业工作：简历审核</a:t>
            </a:r>
            <a:endParaRPr lang="en-US" altLang="zh-CN" dirty="0" smtClean="0"/>
          </a:p>
          <a:p>
            <a:r>
              <a:rPr lang="zh-CN" altLang="en-US" dirty="0" smtClean="0"/>
              <a:t>就业系统：简历合格率、分析的更精准、模拟面试上平台</a:t>
            </a:r>
            <a:endParaRPr lang="en-US" altLang="zh-CN" dirty="0" smtClean="0"/>
          </a:p>
          <a:p>
            <a:r>
              <a:rPr lang="zh-CN" altLang="en-US" dirty="0" smtClean="0"/>
              <a:t>董事长</a:t>
            </a:r>
            <a:endParaRPr lang="en-US" altLang="zh-CN" dirty="0" smtClean="0"/>
          </a:p>
          <a:p>
            <a:r>
              <a:rPr lang="zh-CN" altLang="en-US" dirty="0" smtClean="0"/>
              <a:t>人资对人资：人力资源总监</a:t>
            </a:r>
            <a:endParaRPr lang="en-US" altLang="zh-CN" dirty="0" smtClean="0"/>
          </a:p>
          <a:p>
            <a:r>
              <a:rPr lang="zh-CN" altLang="en-US" dirty="0" smtClean="0"/>
              <a:t>维护好学生</a:t>
            </a:r>
            <a:endParaRPr lang="en-US" altLang="zh-CN" dirty="0" smtClean="0"/>
          </a:p>
          <a:p>
            <a:r>
              <a:rPr lang="zh-CN" altLang="en-US" dirty="0" smtClean="0"/>
              <a:t>应届的推动！！！！！！！！！！！！！！</a:t>
            </a:r>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p:cNvSpPr>
          <p:nvPr>
            <p:ph type="sldImg"/>
          </p:nvPr>
        </p:nvSpPr>
        <p:spPr/>
      </p:sp>
      <p:sp>
        <p:nvSpPr>
          <p:cNvPr id="11266" name="文本占位符 2"/>
          <p:cNvSpPr>
            <a:spLocks noGrp="1"/>
          </p:cNvSpPr>
          <p:nvPr>
            <p:ph type="body"/>
          </p:nvPr>
        </p:nvSpPr>
        <p:spPr/>
        <p:txBody>
          <a:bodyPr lIns="91440" tIns="45720" rIns="91440" bIns="45720" anchor="t"/>
          <a:lstStyle/>
          <a:p>
            <a:pPr lvl="0"/>
            <a:r>
              <a:rPr lang="zh-CN" altLang="en-US"/>
              <a:t>真实案例：</a:t>
            </a:r>
            <a:r>
              <a:rPr lang="en-US" altLang="zh-CN"/>
              <a:t>xXX</a:t>
            </a:r>
            <a:r>
              <a:rPr lang="zh-CN" altLang="en-US"/>
              <a:t>班级</a:t>
            </a:r>
            <a:r>
              <a:rPr lang="en-US" altLang="zh-CN"/>
              <a:t>XX</a:t>
            </a:r>
            <a:r>
              <a:rPr lang="zh-CN" altLang="en-US"/>
              <a:t>学生在面试结束时将前一位面试者遗留下来的一次性纸杯一起带出去，这样的细节被面试官看到并且赞美，同时拿到</a:t>
            </a:r>
            <a:r>
              <a:rPr lang="en-US" altLang="zh-CN"/>
              <a:t>offer</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a:sym typeface="+mn-ea"/>
              </a:rPr>
              <a:t>1.主动打招呼并不等于低三下四</a:t>
            </a:r>
            <a:endParaRPr lang="zh-CN" altLang="en-US"/>
          </a:p>
          <a:p>
            <a:r>
              <a:rPr lang="zh-CN" altLang="en-US">
                <a:sym typeface="+mn-ea"/>
              </a:rPr>
              <a:t>2.主动打招呼是职位升迁的通道</a:t>
            </a:r>
            <a:endParaRPr lang="zh-CN" altLang="en-US"/>
          </a:p>
          <a:p>
            <a:r>
              <a:rPr lang="zh-CN" altLang="en-US">
                <a:sym typeface="+mn-ea"/>
              </a:rPr>
              <a:t>3.主动打招呼能够创造有效沟通</a:t>
            </a:r>
            <a:endParaRPr lang="zh-CN" altLang="en-US"/>
          </a:p>
          <a:p>
            <a:r>
              <a:rPr lang="zh-CN" altLang="en-US">
                <a:sym typeface="+mn-ea"/>
              </a:rPr>
              <a:t>4.主动打招呼打消被冷落的心态</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p:nvPr>
        </p:nvSpPr>
        <p:spPr/>
        <p:txBody>
          <a:bodyPr/>
          <a:lstStyle/>
          <a:p>
            <a:r>
              <a:rPr lang="zh-CN" altLang="en-US">
                <a:sym typeface="+mn-ea"/>
              </a:rPr>
              <a:t>在工作场合，接听电话时，首先应问候，然后自报家门。对外接待应报出单位名称，若接内线电话应报出部门名称。比如：“您好，**公司”或“**大学音乐系，你好”“你好，销售部办公室，我是**。</a:t>
            </a:r>
            <a:r>
              <a:rPr lang="en-US" altLang="zh-CN">
                <a:sym typeface="+mn-ea"/>
              </a:rPr>
              <a:t>“</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22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矩形 65"/>
          <p:cNvSpPr/>
          <p:nvPr userDrawn="1"/>
        </p:nvSpPr>
        <p:spPr>
          <a:xfrm>
            <a:off x="24130" y="6753225"/>
            <a:ext cx="12153265" cy="76200"/>
          </a:xfrm>
          <a:prstGeom prst="rect">
            <a:avLst/>
          </a:prstGeom>
          <a:solidFill>
            <a:srgbClr val="008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74" name="Picture 172"/>
          <p:cNvPicPr>
            <a:picLocks noChangeAspect="1" noChangeArrowheads="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39985" y="120650"/>
            <a:ext cx="2094230" cy="872490"/>
          </a:xfrm>
          <a:prstGeom prst="rect">
            <a:avLst/>
          </a:prstGeom>
          <a:noFill/>
          <a:ln>
            <a:noFill/>
          </a:ln>
          <a:effectLst/>
        </p:spPr>
      </p:pic>
      <p:sp>
        <p:nvSpPr>
          <p:cNvPr id="67" name="直角三角形 72"/>
          <p:cNvSpPr>
            <a:spLocks noChangeArrowheads="1"/>
          </p:cNvSpPr>
          <p:nvPr userDrawn="1"/>
        </p:nvSpPr>
        <p:spPr bwMode="auto">
          <a:xfrm rot="5400000">
            <a:off x="81280" y="-83820"/>
            <a:ext cx="1133475" cy="1301750"/>
          </a:xfrm>
          <a:prstGeom prst="rtTriangle">
            <a:avLst/>
          </a:prstGeom>
          <a:solidFill>
            <a:srgbClr val="EE403F"/>
          </a:solidFill>
          <a:ln>
            <a:noFill/>
          </a:ln>
        </p:spPr>
        <p:txBody>
          <a:bodyPr anchor="ctr"/>
          <a:p>
            <a:pPr algn="ctr" defTabSz="685800" fontAlgn="base">
              <a:spcBef>
                <a:spcPct val="0"/>
              </a:spcBef>
              <a:spcAft>
                <a:spcPct val="0"/>
              </a:spcAft>
              <a:buFont typeface="Arial" panose="020B0604020202020204" pitchFamily="34" charset="0"/>
              <a:buNone/>
            </a:pPr>
            <a:endParaRPr lang="zh-CN" altLang="zh-CN" sz="1300"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直角三角形 73"/>
          <p:cNvSpPr>
            <a:spLocks noChangeArrowheads="1"/>
          </p:cNvSpPr>
          <p:nvPr userDrawn="1"/>
        </p:nvSpPr>
        <p:spPr bwMode="auto">
          <a:xfrm rot="5400000">
            <a:off x="66675" y="-66675"/>
            <a:ext cx="930275" cy="1063625"/>
          </a:xfrm>
          <a:prstGeom prst="rtTriangle">
            <a:avLst/>
          </a:prstGeom>
          <a:solidFill>
            <a:srgbClr val="FF6600"/>
          </a:solidFill>
          <a:ln>
            <a:noFill/>
          </a:ln>
        </p:spPr>
        <p:txBody>
          <a:bodyPr anchor="ctr"/>
          <a:p>
            <a:pPr algn="ctr" defTabSz="685800" fontAlgn="base">
              <a:spcBef>
                <a:spcPct val="0"/>
              </a:spcBef>
              <a:spcAft>
                <a:spcPct val="0"/>
              </a:spcAft>
              <a:buFont typeface="Arial" panose="020B0604020202020204" pitchFamily="34" charset="0"/>
              <a:buNone/>
            </a:pPr>
            <a:endParaRPr lang="zh-CN" altLang="zh-CN" sz="1300"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直角三角形 74"/>
          <p:cNvSpPr>
            <a:spLocks noChangeArrowheads="1"/>
          </p:cNvSpPr>
          <p:nvPr userDrawn="1"/>
        </p:nvSpPr>
        <p:spPr bwMode="auto">
          <a:xfrm rot="5400000">
            <a:off x="151130" y="57150"/>
            <a:ext cx="669925" cy="765810"/>
          </a:xfrm>
          <a:prstGeom prst="rtTriangle">
            <a:avLst/>
          </a:prstGeom>
          <a:solidFill>
            <a:srgbClr val="FBB614"/>
          </a:solidFill>
          <a:ln>
            <a:noFill/>
          </a:ln>
        </p:spPr>
        <p:txBody>
          <a:bodyPr anchor="ctr"/>
          <a:p>
            <a:pPr algn="ctr" defTabSz="685800" fontAlgn="base">
              <a:spcBef>
                <a:spcPct val="0"/>
              </a:spcBef>
              <a:spcAft>
                <a:spcPct val="0"/>
              </a:spcAft>
              <a:buFont typeface="Arial" panose="020B0604020202020204" pitchFamily="34" charset="0"/>
              <a:buNone/>
            </a:pPr>
            <a:endParaRPr lang="zh-CN" altLang="zh-CN" sz="1300"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矩形 75"/>
          <p:cNvSpPr>
            <a:spLocks noChangeArrowheads="1"/>
          </p:cNvSpPr>
          <p:nvPr userDrawn="1"/>
        </p:nvSpPr>
        <p:spPr bwMode="auto">
          <a:xfrm rot="2700000">
            <a:off x="269875" y="17780"/>
            <a:ext cx="163830" cy="951230"/>
          </a:xfrm>
          <a:prstGeom prst="rect">
            <a:avLst/>
          </a:prstGeom>
          <a:solidFill>
            <a:srgbClr val="E7A200"/>
          </a:solidFill>
          <a:ln>
            <a:noFill/>
          </a:ln>
        </p:spPr>
        <p:txBody>
          <a:bodyPr anchor="ctr"/>
          <a:p>
            <a:pPr algn="ctr" defTabSz="685800" fontAlgn="base">
              <a:spcBef>
                <a:spcPct val="0"/>
              </a:spcBef>
              <a:spcAft>
                <a:spcPct val="0"/>
              </a:spcAft>
              <a:buFont typeface="Arial" panose="020B0604020202020204" pitchFamily="34" charset="0"/>
              <a:buNone/>
            </a:pPr>
            <a:endParaRPr lang="zh-CN" altLang="zh-CN" sz="1300"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5" name="图片 64"/>
          <p:cNvPicPr>
            <a:picLocks noChangeAspect="1"/>
          </p:cNvPicPr>
          <p:nvPr userDrawn="1"/>
        </p:nvPicPr>
        <p:blipFill>
          <a:blip r:embed="rId4"/>
          <a:stretch>
            <a:fillRect/>
          </a:stretch>
        </p:blipFill>
        <p:spPr>
          <a:xfrm>
            <a:off x="-635" y="0"/>
            <a:ext cx="2882265" cy="501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strips(downLeft)">
                                      <p:cBhvr>
                                        <p:cTn id="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a:xfrm>
            <a:off x="878205" y="6276340"/>
            <a:ext cx="2743200" cy="365125"/>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a:xfrm>
            <a:off x="4038600" y="6356350"/>
            <a:ext cx="4114800" cy="365125"/>
          </a:xfrm>
        </p:spPr>
        <p:txBody>
          <a:bodyPr/>
          <a:lstStyle/>
          <a:p>
            <a:endParaRPr lang="zh-CN" altLang="en-US" dirty="0"/>
          </a:p>
        </p:txBody>
      </p:sp>
      <p:sp>
        <p:nvSpPr>
          <p:cNvPr id="7" name="灯片编号占位符 6"/>
          <p:cNvSpPr>
            <a:spLocks noGrp="1"/>
          </p:cNvSpPr>
          <p:nvPr>
            <p:ph type="sldNum" sz="quarter" idx="12"/>
          </p:nvPr>
        </p:nvSpPr>
        <p:spPr>
          <a:xfrm>
            <a:off x="8610600" y="6356350"/>
            <a:ext cx="2743200" cy="365125"/>
          </a:xfrm>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任意多边形 77"/>
          <p:cNvSpPr>
            <a:spLocks noChangeArrowheads="1"/>
          </p:cNvSpPr>
          <p:nvPr userDrawn="1"/>
        </p:nvSpPr>
        <p:spPr bwMode="auto">
          <a:xfrm>
            <a:off x="5545667" y="668867"/>
            <a:ext cx="1037167" cy="1147233"/>
          </a:xfrm>
          <a:custGeom>
            <a:avLst/>
            <a:gdLst>
              <a:gd name="T0" fmla="*/ 0 w 1002535"/>
              <a:gd name="T1" fmla="*/ 859316 h 1123721"/>
              <a:gd name="T2" fmla="*/ 969484 w 1002535"/>
              <a:gd name="T3" fmla="*/ 0 h 1123721"/>
              <a:gd name="T4" fmla="*/ 1002535 w 1002535"/>
              <a:gd name="T5" fmla="*/ 220338 h 1123721"/>
              <a:gd name="T6" fmla="*/ 506776 w 1002535"/>
              <a:gd name="T7" fmla="*/ 1123721 h 1123721"/>
              <a:gd name="T8" fmla="*/ 0 w 1002535"/>
              <a:gd name="T9" fmla="*/ 859316 h 1123721"/>
              <a:gd name="T10" fmla="*/ 0 60000 65536"/>
              <a:gd name="T11" fmla="*/ 0 60000 65536"/>
              <a:gd name="T12" fmla="*/ 0 60000 65536"/>
              <a:gd name="T13" fmla="*/ 0 60000 65536"/>
              <a:gd name="T14" fmla="*/ 0 60000 65536"/>
              <a:gd name="T15" fmla="*/ 0 w 1002535"/>
              <a:gd name="T16" fmla="*/ 0 h 1123721"/>
              <a:gd name="T17" fmla="*/ 1002535 w 1002535"/>
              <a:gd name="T18" fmla="*/ 1123721 h 1123721"/>
            </a:gdLst>
            <a:ahLst/>
            <a:cxnLst>
              <a:cxn ang="T10">
                <a:pos x="T0" y="T1"/>
              </a:cxn>
              <a:cxn ang="T11">
                <a:pos x="T2" y="T3"/>
              </a:cxn>
              <a:cxn ang="T12">
                <a:pos x="T4" y="T5"/>
              </a:cxn>
              <a:cxn ang="T13">
                <a:pos x="T6" y="T7"/>
              </a:cxn>
              <a:cxn ang="T14">
                <a:pos x="T8" y="T9"/>
              </a:cxn>
            </a:cxnLst>
            <a:rect l="T15" t="T16" r="T17" b="T18"/>
            <a:pathLst>
              <a:path w="1002535" h="1123721">
                <a:moveTo>
                  <a:pt x="0" y="859316"/>
                </a:moveTo>
                <a:lnTo>
                  <a:pt x="969484" y="0"/>
                </a:lnTo>
                <a:lnTo>
                  <a:pt x="1002535" y="220338"/>
                </a:lnTo>
                <a:lnTo>
                  <a:pt x="506776" y="1123721"/>
                </a:lnTo>
                <a:lnTo>
                  <a:pt x="0" y="859316"/>
                </a:lnTo>
                <a:close/>
              </a:path>
            </a:pathLst>
          </a:custGeom>
          <a:solidFill>
            <a:srgbClr val="14B8D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 name="任意多边形 78"/>
          <p:cNvSpPr>
            <a:spLocks noChangeArrowheads="1"/>
          </p:cNvSpPr>
          <p:nvPr userDrawn="1"/>
        </p:nvSpPr>
        <p:spPr bwMode="auto">
          <a:xfrm>
            <a:off x="6104467" y="694267"/>
            <a:ext cx="1674284" cy="1045633"/>
          </a:xfrm>
          <a:custGeom>
            <a:avLst/>
            <a:gdLst>
              <a:gd name="T0" fmla="*/ 561861 w 1608463"/>
              <a:gd name="T1" fmla="*/ 0 h 1035585"/>
              <a:gd name="T2" fmla="*/ 0 w 1608463"/>
              <a:gd name="T3" fmla="*/ 1035585 h 1035585"/>
              <a:gd name="T4" fmla="*/ 1608463 w 1608463"/>
              <a:gd name="T5" fmla="*/ 859315 h 1035585"/>
              <a:gd name="T6" fmla="*/ 561861 w 1608463"/>
              <a:gd name="T7" fmla="*/ 0 h 1035585"/>
              <a:gd name="T8" fmla="*/ 0 60000 65536"/>
              <a:gd name="T9" fmla="*/ 0 60000 65536"/>
              <a:gd name="T10" fmla="*/ 0 60000 65536"/>
              <a:gd name="T11" fmla="*/ 0 60000 65536"/>
              <a:gd name="T12" fmla="*/ 0 w 1608463"/>
              <a:gd name="T13" fmla="*/ 0 h 1035585"/>
              <a:gd name="T14" fmla="*/ 1608463 w 1608463"/>
              <a:gd name="T15" fmla="*/ 1035585 h 1035585"/>
            </a:gdLst>
            <a:ahLst/>
            <a:cxnLst>
              <a:cxn ang="T8">
                <a:pos x="T0" y="T1"/>
              </a:cxn>
              <a:cxn ang="T9">
                <a:pos x="T2" y="T3"/>
              </a:cxn>
              <a:cxn ang="T10">
                <a:pos x="T4" y="T5"/>
              </a:cxn>
              <a:cxn ang="T11">
                <a:pos x="T6" y="T7"/>
              </a:cxn>
            </a:cxnLst>
            <a:rect l="T12" t="T13" r="T14" b="T15"/>
            <a:pathLst>
              <a:path w="1608463" h="1035585">
                <a:moveTo>
                  <a:pt x="561861" y="0"/>
                </a:moveTo>
                <a:lnTo>
                  <a:pt x="0" y="1035585"/>
                </a:lnTo>
                <a:lnTo>
                  <a:pt x="1608463" y="859315"/>
                </a:lnTo>
                <a:lnTo>
                  <a:pt x="561861" y="0"/>
                </a:lnTo>
                <a:close/>
              </a:path>
            </a:pathLst>
          </a:custGeom>
          <a:solidFill>
            <a:srgbClr val="4DC4CC"/>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 name="任意多边形 38"/>
          <p:cNvSpPr>
            <a:spLocks noChangeArrowheads="1"/>
          </p:cNvSpPr>
          <p:nvPr userDrawn="1"/>
        </p:nvSpPr>
        <p:spPr bwMode="auto">
          <a:xfrm>
            <a:off x="2434167" y="1519767"/>
            <a:ext cx="2269067" cy="848784"/>
          </a:xfrm>
          <a:custGeom>
            <a:avLst/>
            <a:gdLst>
              <a:gd name="T0" fmla="*/ 705079 w 2214390"/>
              <a:gd name="T1" fmla="*/ 165253 h 782197"/>
              <a:gd name="T2" fmla="*/ 2214390 w 2214390"/>
              <a:gd name="T3" fmla="*/ 0 h 782197"/>
              <a:gd name="T4" fmla="*/ 0 w 2214390"/>
              <a:gd name="T5" fmla="*/ 782197 h 782197"/>
              <a:gd name="T6" fmla="*/ 705079 w 2214390"/>
              <a:gd name="T7" fmla="*/ 165253 h 782197"/>
              <a:gd name="T8" fmla="*/ 0 60000 65536"/>
              <a:gd name="T9" fmla="*/ 0 60000 65536"/>
              <a:gd name="T10" fmla="*/ 0 60000 65536"/>
              <a:gd name="T11" fmla="*/ 0 60000 65536"/>
              <a:gd name="T12" fmla="*/ 0 w 2214390"/>
              <a:gd name="T13" fmla="*/ 0 h 782197"/>
              <a:gd name="T14" fmla="*/ 2214390 w 2214390"/>
              <a:gd name="T15" fmla="*/ 782197 h 782197"/>
            </a:gdLst>
            <a:ahLst/>
            <a:cxnLst>
              <a:cxn ang="T8">
                <a:pos x="T0" y="T1"/>
              </a:cxn>
              <a:cxn ang="T9">
                <a:pos x="T2" y="T3"/>
              </a:cxn>
              <a:cxn ang="T10">
                <a:pos x="T4" y="T5"/>
              </a:cxn>
              <a:cxn ang="T11">
                <a:pos x="T6" y="T7"/>
              </a:cxn>
            </a:cxnLst>
            <a:rect l="T12" t="T13" r="T14" b="T15"/>
            <a:pathLst>
              <a:path w="2214390" h="782197">
                <a:moveTo>
                  <a:pt x="705079" y="165253"/>
                </a:moveTo>
                <a:lnTo>
                  <a:pt x="2214390" y="0"/>
                </a:lnTo>
                <a:lnTo>
                  <a:pt x="0" y="782197"/>
                </a:lnTo>
                <a:lnTo>
                  <a:pt x="705079" y="165253"/>
                </a:lnTo>
                <a:close/>
              </a:path>
            </a:pathLst>
          </a:custGeom>
          <a:solidFill>
            <a:srgbClr val="F8A91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 name="任意多边形 74"/>
          <p:cNvSpPr>
            <a:spLocks noChangeArrowheads="1"/>
          </p:cNvSpPr>
          <p:nvPr userDrawn="1"/>
        </p:nvSpPr>
        <p:spPr bwMode="auto">
          <a:xfrm>
            <a:off x="4726517" y="1498600"/>
            <a:ext cx="804333" cy="749300"/>
          </a:xfrm>
          <a:custGeom>
            <a:avLst/>
            <a:gdLst>
              <a:gd name="T0" fmla="*/ 0 w 804231"/>
              <a:gd name="T1" fmla="*/ 0 h 749147"/>
              <a:gd name="T2" fmla="*/ 804231 w 804231"/>
              <a:gd name="T3" fmla="*/ 55085 h 749147"/>
              <a:gd name="T4" fmla="*/ 760164 w 804231"/>
              <a:gd name="T5" fmla="*/ 749147 h 749147"/>
              <a:gd name="T6" fmla="*/ 0 w 804231"/>
              <a:gd name="T7" fmla="*/ 0 h 749147"/>
              <a:gd name="T8" fmla="*/ 0 60000 65536"/>
              <a:gd name="T9" fmla="*/ 0 60000 65536"/>
              <a:gd name="T10" fmla="*/ 0 60000 65536"/>
              <a:gd name="T11" fmla="*/ 0 60000 65536"/>
              <a:gd name="T12" fmla="*/ 0 w 804231"/>
              <a:gd name="T13" fmla="*/ 0 h 749147"/>
              <a:gd name="T14" fmla="*/ 804231 w 804231"/>
              <a:gd name="T15" fmla="*/ 749147 h 749147"/>
            </a:gdLst>
            <a:ahLst/>
            <a:cxnLst>
              <a:cxn ang="T8">
                <a:pos x="T0" y="T1"/>
              </a:cxn>
              <a:cxn ang="T9">
                <a:pos x="T2" y="T3"/>
              </a:cxn>
              <a:cxn ang="T10">
                <a:pos x="T4" y="T5"/>
              </a:cxn>
              <a:cxn ang="T11">
                <a:pos x="T6" y="T7"/>
              </a:cxn>
            </a:cxnLst>
            <a:rect l="T12" t="T13" r="T14" b="T15"/>
            <a:pathLst>
              <a:path w="804231" h="749147">
                <a:moveTo>
                  <a:pt x="0" y="0"/>
                </a:moveTo>
                <a:lnTo>
                  <a:pt x="804231" y="55085"/>
                </a:lnTo>
                <a:lnTo>
                  <a:pt x="760164" y="749147"/>
                </a:lnTo>
                <a:lnTo>
                  <a:pt x="0" y="0"/>
                </a:lnTo>
                <a:close/>
              </a:path>
            </a:pathLst>
          </a:custGeom>
          <a:solidFill>
            <a:srgbClr val="16B7D3"/>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 name="任意多边形 115"/>
          <p:cNvSpPr>
            <a:spLocks noChangeArrowheads="1"/>
          </p:cNvSpPr>
          <p:nvPr userDrawn="1"/>
        </p:nvSpPr>
        <p:spPr bwMode="auto">
          <a:xfrm>
            <a:off x="10621433" y="-42333"/>
            <a:ext cx="594784" cy="230717"/>
          </a:xfrm>
          <a:custGeom>
            <a:avLst/>
            <a:gdLst>
              <a:gd name="T0" fmla="*/ 0 w 594911"/>
              <a:gd name="T1" fmla="*/ 0 h 187287"/>
              <a:gd name="T2" fmla="*/ 594911 w 594911"/>
              <a:gd name="T3" fmla="*/ 33051 h 187287"/>
              <a:gd name="T4" fmla="*/ 66101 w 594911"/>
              <a:gd name="T5" fmla="*/ 187287 h 187287"/>
              <a:gd name="T6" fmla="*/ 0 w 594911"/>
              <a:gd name="T7" fmla="*/ 0 h 187287"/>
              <a:gd name="T8" fmla="*/ 0 60000 65536"/>
              <a:gd name="T9" fmla="*/ 0 60000 65536"/>
              <a:gd name="T10" fmla="*/ 0 60000 65536"/>
              <a:gd name="T11" fmla="*/ 0 60000 65536"/>
              <a:gd name="T12" fmla="*/ 0 w 594911"/>
              <a:gd name="T13" fmla="*/ 0 h 187287"/>
              <a:gd name="T14" fmla="*/ 594911 w 594911"/>
              <a:gd name="T15" fmla="*/ 187287 h 187287"/>
            </a:gdLst>
            <a:ahLst/>
            <a:cxnLst>
              <a:cxn ang="T8">
                <a:pos x="T0" y="T1"/>
              </a:cxn>
              <a:cxn ang="T9">
                <a:pos x="T2" y="T3"/>
              </a:cxn>
              <a:cxn ang="T10">
                <a:pos x="T4" y="T5"/>
              </a:cxn>
              <a:cxn ang="T11">
                <a:pos x="T6" y="T7"/>
              </a:cxn>
            </a:cxnLst>
            <a:rect l="T12" t="T13" r="T14" b="T15"/>
            <a:pathLst>
              <a:path w="594911" h="187287">
                <a:moveTo>
                  <a:pt x="0" y="0"/>
                </a:moveTo>
                <a:lnTo>
                  <a:pt x="594911" y="33051"/>
                </a:lnTo>
                <a:lnTo>
                  <a:pt x="66101" y="187287"/>
                </a:lnTo>
                <a:lnTo>
                  <a:pt x="0" y="0"/>
                </a:lnTo>
                <a:close/>
              </a:path>
            </a:pathLst>
          </a:custGeom>
          <a:solidFill>
            <a:srgbClr val="1CACB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2" name="任意多边形 72"/>
          <p:cNvSpPr>
            <a:spLocks noChangeArrowheads="1"/>
          </p:cNvSpPr>
          <p:nvPr userDrawn="1"/>
        </p:nvSpPr>
        <p:spPr bwMode="auto">
          <a:xfrm>
            <a:off x="5507567" y="2103967"/>
            <a:ext cx="1873251" cy="1532467"/>
          </a:xfrm>
          <a:custGeom>
            <a:avLst/>
            <a:gdLst>
              <a:gd name="T0" fmla="*/ 495759 w 1850834"/>
              <a:gd name="T1" fmla="*/ 0 h 1531344"/>
              <a:gd name="T2" fmla="*/ 0 w 1850834"/>
              <a:gd name="T3" fmla="*/ 462708 h 1531344"/>
              <a:gd name="T4" fmla="*/ 1850834 w 1850834"/>
              <a:gd name="T5" fmla="*/ 1531344 h 1531344"/>
              <a:gd name="T6" fmla="*/ 495759 w 1850834"/>
              <a:gd name="T7" fmla="*/ 0 h 1531344"/>
              <a:gd name="T8" fmla="*/ 0 60000 65536"/>
              <a:gd name="T9" fmla="*/ 0 60000 65536"/>
              <a:gd name="T10" fmla="*/ 0 60000 65536"/>
              <a:gd name="T11" fmla="*/ 0 60000 65536"/>
              <a:gd name="T12" fmla="*/ 0 w 1850834"/>
              <a:gd name="T13" fmla="*/ 0 h 1531344"/>
              <a:gd name="T14" fmla="*/ 1850834 w 1850834"/>
              <a:gd name="T15" fmla="*/ 1531344 h 1531344"/>
            </a:gdLst>
            <a:ahLst/>
            <a:cxnLst>
              <a:cxn ang="T8">
                <a:pos x="T0" y="T1"/>
              </a:cxn>
              <a:cxn ang="T9">
                <a:pos x="T2" y="T3"/>
              </a:cxn>
              <a:cxn ang="T10">
                <a:pos x="T4" y="T5"/>
              </a:cxn>
              <a:cxn ang="T11">
                <a:pos x="T6" y="T7"/>
              </a:cxn>
            </a:cxnLst>
            <a:rect l="T12" t="T13" r="T14" b="T15"/>
            <a:pathLst>
              <a:path w="1850834" h="1531344">
                <a:moveTo>
                  <a:pt x="495759" y="0"/>
                </a:moveTo>
                <a:lnTo>
                  <a:pt x="0" y="462708"/>
                </a:lnTo>
                <a:lnTo>
                  <a:pt x="1850834" y="1531344"/>
                </a:lnTo>
                <a:lnTo>
                  <a:pt x="495759" y="0"/>
                </a:lnTo>
                <a:close/>
              </a:path>
            </a:pathLst>
          </a:custGeom>
          <a:solidFill>
            <a:srgbClr val="EE403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3" name="任意多边形 80"/>
          <p:cNvSpPr>
            <a:spLocks noChangeArrowheads="1"/>
          </p:cNvSpPr>
          <p:nvPr userDrawn="1"/>
        </p:nvSpPr>
        <p:spPr bwMode="auto">
          <a:xfrm>
            <a:off x="5916084" y="1543051"/>
            <a:ext cx="1860549" cy="804333"/>
          </a:xfrm>
          <a:custGeom>
            <a:avLst/>
            <a:gdLst>
              <a:gd name="T0" fmla="*/ 1718631 w 1718631"/>
              <a:gd name="T1" fmla="*/ 0 h 760164"/>
              <a:gd name="T2" fmla="*/ 275421 w 1718631"/>
              <a:gd name="T3" fmla="*/ 760164 h 760164"/>
              <a:gd name="T4" fmla="*/ 0 w 1718631"/>
              <a:gd name="T5" fmla="*/ 473725 h 760164"/>
              <a:gd name="T6" fmla="*/ 1718631 w 1718631"/>
              <a:gd name="T7" fmla="*/ 0 h 760164"/>
              <a:gd name="T8" fmla="*/ 0 60000 65536"/>
              <a:gd name="T9" fmla="*/ 0 60000 65536"/>
              <a:gd name="T10" fmla="*/ 0 60000 65536"/>
              <a:gd name="T11" fmla="*/ 0 60000 65536"/>
              <a:gd name="T12" fmla="*/ 0 w 1718631"/>
              <a:gd name="T13" fmla="*/ 0 h 760164"/>
              <a:gd name="T14" fmla="*/ 1718631 w 1718631"/>
              <a:gd name="T15" fmla="*/ 760164 h 760164"/>
            </a:gdLst>
            <a:ahLst/>
            <a:cxnLst>
              <a:cxn ang="T8">
                <a:pos x="T0" y="T1"/>
              </a:cxn>
              <a:cxn ang="T9">
                <a:pos x="T2" y="T3"/>
              </a:cxn>
              <a:cxn ang="T10">
                <a:pos x="T4" y="T5"/>
              </a:cxn>
              <a:cxn ang="T11">
                <a:pos x="T6" y="T7"/>
              </a:cxn>
            </a:cxnLst>
            <a:rect l="T12" t="T13" r="T14" b="T15"/>
            <a:pathLst>
              <a:path w="1718631" h="760164">
                <a:moveTo>
                  <a:pt x="1718631" y="0"/>
                </a:moveTo>
                <a:lnTo>
                  <a:pt x="275421" y="760164"/>
                </a:lnTo>
                <a:lnTo>
                  <a:pt x="0" y="473725"/>
                </a:lnTo>
                <a:lnTo>
                  <a:pt x="1718631" y="0"/>
                </a:lnTo>
                <a:close/>
              </a:path>
            </a:pathLst>
          </a:custGeom>
          <a:solidFill>
            <a:srgbClr val="C1203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4" name="任意多边形 53"/>
          <p:cNvSpPr>
            <a:spLocks noChangeArrowheads="1"/>
          </p:cNvSpPr>
          <p:nvPr userDrawn="1"/>
        </p:nvSpPr>
        <p:spPr bwMode="auto">
          <a:xfrm rot="260233">
            <a:off x="3526367" y="2722033"/>
            <a:ext cx="774700" cy="400051"/>
          </a:xfrm>
          <a:custGeom>
            <a:avLst/>
            <a:gdLst>
              <a:gd name="T0" fmla="*/ 727113 w 727113"/>
              <a:gd name="T1" fmla="*/ 0 h 352539"/>
              <a:gd name="T2" fmla="*/ 0 w 727113"/>
              <a:gd name="T3" fmla="*/ 308472 h 352539"/>
              <a:gd name="T4" fmla="*/ 462709 w 727113"/>
              <a:gd name="T5" fmla="*/ 352539 h 352539"/>
              <a:gd name="T6" fmla="*/ 727113 w 727113"/>
              <a:gd name="T7" fmla="*/ 0 h 352539"/>
              <a:gd name="T8" fmla="*/ 0 60000 65536"/>
              <a:gd name="T9" fmla="*/ 0 60000 65536"/>
              <a:gd name="T10" fmla="*/ 0 60000 65536"/>
              <a:gd name="T11" fmla="*/ 0 60000 65536"/>
              <a:gd name="T12" fmla="*/ 0 w 727113"/>
              <a:gd name="T13" fmla="*/ 0 h 352539"/>
              <a:gd name="T14" fmla="*/ 727113 w 727113"/>
              <a:gd name="T15" fmla="*/ 352539 h 352539"/>
            </a:gdLst>
            <a:ahLst/>
            <a:cxnLst>
              <a:cxn ang="T8">
                <a:pos x="T0" y="T1"/>
              </a:cxn>
              <a:cxn ang="T9">
                <a:pos x="T2" y="T3"/>
              </a:cxn>
              <a:cxn ang="T10">
                <a:pos x="T4" y="T5"/>
              </a:cxn>
              <a:cxn ang="T11">
                <a:pos x="T6" y="T7"/>
              </a:cxn>
            </a:cxnLst>
            <a:rect l="T12" t="T13" r="T14" b="T15"/>
            <a:pathLst>
              <a:path w="727113" h="352539">
                <a:moveTo>
                  <a:pt x="727113" y="0"/>
                </a:moveTo>
                <a:lnTo>
                  <a:pt x="0" y="308472"/>
                </a:lnTo>
                <a:lnTo>
                  <a:pt x="462709" y="352539"/>
                </a:lnTo>
                <a:lnTo>
                  <a:pt x="727113" y="0"/>
                </a:lnTo>
                <a:close/>
              </a:path>
            </a:pathLst>
          </a:custGeom>
          <a:solidFill>
            <a:srgbClr val="FFB91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5" name="任意多边形 117"/>
          <p:cNvSpPr>
            <a:spLocks noChangeArrowheads="1"/>
          </p:cNvSpPr>
          <p:nvPr userDrawn="1"/>
        </p:nvSpPr>
        <p:spPr bwMode="auto">
          <a:xfrm>
            <a:off x="7799917" y="1784351"/>
            <a:ext cx="552449" cy="594783"/>
          </a:xfrm>
          <a:custGeom>
            <a:avLst/>
            <a:gdLst>
              <a:gd name="T0" fmla="*/ 550843 w 550843"/>
              <a:gd name="T1" fmla="*/ 0 h 594911"/>
              <a:gd name="T2" fmla="*/ 319489 w 550843"/>
              <a:gd name="T3" fmla="*/ 594911 h 594911"/>
              <a:gd name="T4" fmla="*/ 0 w 550843"/>
              <a:gd name="T5" fmla="*/ 583894 h 594911"/>
              <a:gd name="T6" fmla="*/ 550843 w 550843"/>
              <a:gd name="T7" fmla="*/ 0 h 594911"/>
              <a:gd name="T8" fmla="*/ 0 60000 65536"/>
              <a:gd name="T9" fmla="*/ 0 60000 65536"/>
              <a:gd name="T10" fmla="*/ 0 60000 65536"/>
              <a:gd name="T11" fmla="*/ 0 60000 65536"/>
              <a:gd name="T12" fmla="*/ 0 w 550843"/>
              <a:gd name="T13" fmla="*/ 0 h 594911"/>
              <a:gd name="T14" fmla="*/ 550843 w 550843"/>
              <a:gd name="T15" fmla="*/ 594911 h 594911"/>
            </a:gdLst>
            <a:ahLst/>
            <a:cxnLst>
              <a:cxn ang="T8">
                <a:pos x="T0" y="T1"/>
              </a:cxn>
              <a:cxn ang="T9">
                <a:pos x="T2" y="T3"/>
              </a:cxn>
              <a:cxn ang="T10">
                <a:pos x="T4" y="T5"/>
              </a:cxn>
              <a:cxn ang="T11">
                <a:pos x="T6" y="T7"/>
              </a:cxn>
            </a:cxnLst>
            <a:rect l="T12" t="T13" r="T14" b="T15"/>
            <a:pathLst>
              <a:path w="550843" h="594911">
                <a:moveTo>
                  <a:pt x="550843" y="0"/>
                </a:moveTo>
                <a:lnTo>
                  <a:pt x="319489" y="594911"/>
                </a:lnTo>
                <a:lnTo>
                  <a:pt x="0" y="583894"/>
                </a:lnTo>
                <a:lnTo>
                  <a:pt x="550843" y="0"/>
                </a:lnTo>
                <a:close/>
              </a:path>
            </a:pathLst>
          </a:custGeom>
          <a:solidFill>
            <a:srgbClr val="0AAAB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6" name="任意多边形 104"/>
          <p:cNvSpPr>
            <a:spLocks noChangeArrowheads="1"/>
          </p:cNvSpPr>
          <p:nvPr userDrawn="1"/>
        </p:nvSpPr>
        <p:spPr bwMode="auto">
          <a:xfrm>
            <a:off x="7933267" y="1794933"/>
            <a:ext cx="427567" cy="177800"/>
          </a:xfrm>
          <a:custGeom>
            <a:avLst/>
            <a:gdLst>
              <a:gd name="T0" fmla="*/ 132202 w 396607"/>
              <a:gd name="T1" fmla="*/ 0 h 187287"/>
              <a:gd name="T2" fmla="*/ 396607 w 396607"/>
              <a:gd name="T3" fmla="*/ 22034 h 187287"/>
              <a:gd name="T4" fmla="*/ 0 w 396607"/>
              <a:gd name="T5" fmla="*/ 187287 h 187287"/>
              <a:gd name="T6" fmla="*/ 132202 w 396607"/>
              <a:gd name="T7" fmla="*/ 0 h 187287"/>
              <a:gd name="T8" fmla="*/ 0 60000 65536"/>
              <a:gd name="T9" fmla="*/ 0 60000 65536"/>
              <a:gd name="T10" fmla="*/ 0 60000 65536"/>
              <a:gd name="T11" fmla="*/ 0 60000 65536"/>
              <a:gd name="T12" fmla="*/ 0 w 396607"/>
              <a:gd name="T13" fmla="*/ 0 h 187287"/>
              <a:gd name="T14" fmla="*/ 396607 w 396607"/>
              <a:gd name="T15" fmla="*/ 187287 h 187287"/>
            </a:gdLst>
            <a:ahLst/>
            <a:cxnLst>
              <a:cxn ang="T8">
                <a:pos x="T0" y="T1"/>
              </a:cxn>
              <a:cxn ang="T9">
                <a:pos x="T2" y="T3"/>
              </a:cxn>
              <a:cxn ang="T10">
                <a:pos x="T4" y="T5"/>
              </a:cxn>
              <a:cxn ang="T11">
                <a:pos x="T6" y="T7"/>
              </a:cxn>
            </a:cxnLst>
            <a:rect l="T12" t="T13" r="T14" b="T15"/>
            <a:pathLst>
              <a:path w="396607" h="187287">
                <a:moveTo>
                  <a:pt x="132202" y="0"/>
                </a:moveTo>
                <a:lnTo>
                  <a:pt x="396607" y="22034"/>
                </a:lnTo>
                <a:lnTo>
                  <a:pt x="0" y="187287"/>
                </a:lnTo>
                <a:lnTo>
                  <a:pt x="132202" y="0"/>
                </a:lnTo>
                <a:close/>
              </a:path>
            </a:pathLst>
          </a:custGeom>
          <a:solidFill>
            <a:srgbClr val="0A9FB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7" name="任意多边形 102"/>
          <p:cNvSpPr>
            <a:spLocks noChangeArrowheads="1"/>
          </p:cNvSpPr>
          <p:nvPr userDrawn="1"/>
        </p:nvSpPr>
        <p:spPr bwMode="auto">
          <a:xfrm>
            <a:off x="7666567" y="1485900"/>
            <a:ext cx="762000" cy="440267"/>
          </a:xfrm>
          <a:custGeom>
            <a:avLst/>
            <a:gdLst>
              <a:gd name="T0" fmla="*/ 0 w 661012"/>
              <a:gd name="T1" fmla="*/ 132202 h 407624"/>
              <a:gd name="T2" fmla="*/ 661012 w 661012"/>
              <a:gd name="T3" fmla="*/ 0 h 407624"/>
              <a:gd name="T4" fmla="*/ 264405 w 661012"/>
              <a:gd name="T5" fmla="*/ 407624 h 407624"/>
              <a:gd name="T6" fmla="*/ 0 w 661012"/>
              <a:gd name="T7" fmla="*/ 132202 h 407624"/>
              <a:gd name="T8" fmla="*/ 0 60000 65536"/>
              <a:gd name="T9" fmla="*/ 0 60000 65536"/>
              <a:gd name="T10" fmla="*/ 0 60000 65536"/>
              <a:gd name="T11" fmla="*/ 0 60000 65536"/>
              <a:gd name="T12" fmla="*/ 0 w 661012"/>
              <a:gd name="T13" fmla="*/ 0 h 407624"/>
              <a:gd name="T14" fmla="*/ 661012 w 661012"/>
              <a:gd name="T15" fmla="*/ 407624 h 407624"/>
            </a:gdLst>
            <a:ahLst/>
            <a:cxnLst>
              <a:cxn ang="T8">
                <a:pos x="T0" y="T1"/>
              </a:cxn>
              <a:cxn ang="T9">
                <a:pos x="T2" y="T3"/>
              </a:cxn>
              <a:cxn ang="T10">
                <a:pos x="T4" y="T5"/>
              </a:cxn>
              <a:cxn ang="T11">
                <a:pos x="T6" y="T7"/>
              </a:cxn>
            </a:cxnLst>
            <a:rect l="T12" t="T13" r="T14" b="T15"/>
            <a:pathLst>
              <a:path w="661012" h="407624">
                <a:moveTo>
                  <a:pt x="0" y="132202"/>
                </a:moveTo>
                <a:lnTo>
                  <a:pt x="661012" y="0"/>
                </a:lnTo>
                <a:lnTo>
                  <a:pt x="264405" y="407624"/>
                </a:lnTo>
                <a:lnTo>
                  <a:pt x="0" y="132202"/>
                </a:lnTo>
                <a:close/>
              </a:path>
            </a:pathLst>
          </a:custGeom>
          <a:solidFill>
            <a:srgbClr val="E8213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8" name="任意多边形 97"/>
          <p:cNvSpPr>
            <a:spLocks noChangeArrowheads="1"/>
          </p:cNvSpPr>
          <p:nvPr userDrawn="1"/>
        </p:nvSpPr>
        <p:spPr bwMode="auto">
          <a:xfrm>
            <a:off x="7315200" y="351367"/>
            <a:ext cx="673100" cy="1178984"/>
          </a:xfrm>
          <a:custGeom>
            <a:avLst/>
            <a:gdLst>
              <a:gd name="T0" fmla="*/ 0 w 649995"/>
              <a:gd name="T1" fmla="*/ 594911 h 1178805"/>
              <a:gd name="T2" fmla="*/ 649995 w 649995"/>
              <a:gd name="T3" fmla="*/ 0 h 1178805"/>
              <a:gd name="T4" fmla="*/ 385590 w 649995"/>
              <a:gd name="T5" fmla="*/ 1178805 h 1178805"/>
              <a:gd name="T6" fmla="*/ 0 w 649995"/>
              <a:gd name="T7" fmla="*/ 594911 h 1178805"/>
              <a:gd name="T8" fmla="*/ 0 60000 65536"/>
              <a:gd name="T9" fmla="*/ 0 60000 65536"/>
              <a:gd name="T10" fmla="*/ 0 60000 65536"/>
              <a:gd name="T11" fmla="*/ 0 60000 65536"/>
              <a:gd name="T12" fmla="*/ 0 w 649995"/>
              <a:gd name="T13" fmla="*/ 0 h 1178805"/>
              <a:gd name="T14" fmla="*/ 649995 w 649995"/>
              <a:gd name="T15" fmla="*/ 1178805 h 1178805"/>
            </a:gdLst>
            <a:ahLst/>
            <a:cxnLst>
              <a:cxn ang="T8">
                <a:pos x="T0" y="T1"/>
              </a:cxn>
              <a:cxn ang="T9">
                <a:pos x="T2" y="T3"/>
              </a:cxn>
              <a:cxn ang="T10">
                <a:pos x="T4" y="T5"/>
              </a:cxn>
              <a:cxn ang="T11">
                <a:pos x="T6" y="T7"/>
              </a:cxn>
            </a:cxnLst>
            <a:rect l="T12" t="T13" r="T14" b="T15"/>
            <a:pathLst>
              <a:path w="649995" h="1178805">
                <a:moveTo>
                  <a:pt x="0" y="594911"/>
                </a:moveTo>
                <a:lnTo>
                  <a:pt x="649995" y="0"/>
                </a:lnTo>
                <a:lnTo>
                  <a:pt x="385590" y="1178805"/>
                </a:lnTo>
                <a:lnTo>
                  <a:pt x="0" y="594911"/>
                </a:lnTo>
                <a:close/>
              </a:path>
            </a:pathLst>
          </a:custGeom>
          <a:solidFill>
            <a:srgbClr val="1D97BC"/>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9" name="任意多边形 71"/>
          <p:cNvSpPr>
            <a:spLocks noChangeArrowheads="1"/>
          </p:cNvSpPr>
          <p:nvPr userDrawn="1"/>
        </p:nvSpPr>
        <p:spPr bwMode="auto">
          <a:xfrm>
            <a:off x="5530851" y="2567517"/>
            <a:ext cx="1849967" cy="1068916"/>
          </a:xfrm>
          <a:custGeom>
            <a:avLst/>
            <a:gdLst>
              <a:gd name="T0" fmla="*/ 0 w 1806767"/>
              <a:gd name="T1" fmla="*/ 0 h 1046602"/>
              <a:gd name="T2" fmla="*/ 1806767 w 1806767"/>
              <a:gd name="T3" fmla="*/ 1046602 h 1046602"/>
              <a:gd name="T4" fmla="*/ 11017 w 1806767"/>
              <a:gd name="T5" fmla="*/ 738130 h 1046602"/>
              <a:gd name="T6" fmla="*/ 0 w 1806767"/>
              <a:gd name="T7" fmla="*/ 0 h 1046602"/>
              <a:gd name="T8" fmla="*/ 0 60000 65536"/>
              <a:gd name="T9" fmla="*/ 0 60000 65536"/>
              <a:gd name="T10" fmla="*/ 0 60000 65536"/>
              <a:gd name="T11" fmla="*/ 0 60000 65536"/>
              <a:gd name="T12" fmla="*/ 0 w 1806767"/>
              <a:gd name="T13" fmla="*/ 0 h 1046602"/>
              <a:gd name="T14" fmla="*/ 1806767 w 1806767"/>
              <a:gd name="T15" fmla="*/ 1046602 h 1046602"/>
            </a:gdLst>
            <a:ahLst/>
            <a:cxnLst>
              <a:cxn ang="T8">
                <a:pos x="T0" y="T1"/>
              </a:cxn>
              <a:cxn ang="T9">
                <a:pos x="T2" y="T3"/>
              </a:cxn>
              <a:cxn ang="T10">
                <a:pos x="T4" y="T5"/>
              </a:cxn>
              <a:cxn ang="T11">
                <a:pos x="T6" y="T7"/>
              </a:cxn>
            </a:cxnLst>
            <a:rect l="T12" t="T13" r="T14" b="T15"/>
            <a:pathLst>
              <a:path w="1806767" h="1046602">
                <a:moveTo>
                  <a:pt x="0" y="0"/>
                </a:moveTo>
                <a:lnTo>
                  <a:pt x="1806767" y="1046602"/>
                </a:lnTo>
                <a:lnTo>
                  <a:pt x="11017" y="738130"/>
                </a:lnTo>
                <a:lnTo>
                  <a:pt x="0" y="0"/>
                </a:lnTo>
                <a:close/>
              </a:path>
            </a:pathLst>
          </a:custGeom>
          <a:solidFill>
            <a:srgbClr val="14688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0" name="任意多边形 30"/>
          <p:cNvSpPr>
            <a:spLocks noChangeArrowheads="1"/>
          </p:cNvSpPr>
          <p:nvPr userDrawn="1"/>
        </p:nvSpPr>
        <p:spPr bwMode="auto">
          <a:xfrm>
            <a:off x="330200" y="4715933"/>
            <a:ext cx="1155700" cy="694267"/>
          </a:xfrm>
          <a:custGeom>
            <a:avLst/>
            <a:gdLst>
              <a:gd name="T0" fmla="*/ 0 w 1156771"/>
              <a:gd name="T1" fmla="*/ 143219 h 694063"/>
              <a:gd name="T2" fmla="*/ 1156771 w 1156771"/>
              <a:gd name="T3" fmla="*/ 0 h 694063"/>
              <a:gd name="T4" fmla="*/ 506776 w 1156771"/>
              <a:gd name="T5" fmla="*/ 694063 h 694063"/>
              <a:gd name="T6" fmla="*/ 0 w 1156771"/>
              <a:gd name="T7" fmla="*/ 143219 h 694063"/>
              <a:gd name="T8" fmla="*/ 0 60000 65536"/>
              <a:gd name="T9" fmla="*/ 0 60000 65536"/>
              <a:gd name="T10" fmla="*/ 0 60000 65536"/>
              <a:gd name="T11" fmla="*/ 0 60000 65536"/>
              <a:gd name="T12" fmla="*/ 0 w 1156771"/>
              <a:gd name="T13" fmla="*/ 0 h 694063"/>
              <a:gd name="T14" fmla="*/ 1156771 w 1156771"/>
              <a:gd name="T15" fmla="*/ 694063 h 694063"/>
            </a:gdLst>
            <a:ahLst/>
            <a:cxnLst>
              <a:cxn ang="T8">
                <a:pos x="T0" y="T1"/>
              </a:cxn>
              <a:cxn ang="T9">
                <a:pos x="T2" y="T3"/>
              </a:cxn>
              <a:cxn ang="T10">
                <a:pos x="T4" y="T5"/>
              </a:cxn>
              <a:cxn ang="T11">
                <a:pos x="T6" y="T7"/>
              </a:cxn>
            </a:cxnLst>
            <a:rect l="T12" t="T13" r="T14" b="T15"/>
            <a:pathLst>
              <a:path w="1156771" h="694063">
                <a:moveTo>
                  <a:pt x="0" y="143219"/>
                </a:moveTo>
                <a:lnTo>
                  <a:pt x="1156771" y="0"/>
                </a:lnTo>
                <a:lnTo>
                  <a:pt x="506776" y="694063"/>
                </a:lnTo>
                <a:lnTo>
                  <a:pt x="0" y="143219"/>
                </a:lnTo>
                <a:close/>
              </a:path>
            </a:pathLst>
          </a:custGeom>
          <a:solidFill>
            <a:srgbClr val="E9253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1" name="任意多边形 58"/>
          <p:cNvSpPr>
            <a:spLocks noChangeArrowheads="1"/>
          </p:cNvSpPr>
          <p:nvPr userDrawn="1"/>
        </p:nvSpPr>
        <p:spPr bwMode="auto">
          <a:xfrm>
            <a:off x="4108451" y="3393017"/>
            <a:ext cx="1289049" cy="353483"/>
          </a:xfrm>
          <a:custGeom>
            <a:avLst/>
            <a:gdLst>
              <a:gd name="T0" fmla="*/ 0 w 1288973"/>
              <a:gd name="T1" fmla="*/ 264405 h 319489"/>
              <a:gd name="T2" fmla="*/ 1288973 w 1288973"/>
              <a:gd name="T3" fmla="*/ 319489 h 319489"/>
              <a:gd name="T4" fmla="*/ 1079653 w 1288973"/>
              <a:gd name="T5" fmla="*/ 0 h 319489"/>
              <a:gd name="T6" fmla="*/ 0 w 1288973"/>
              <a:gd name="T7" fmla="*/ 264405 h 319489"/>
              <a:gd name="T8" fmla="*/ 0 60000 65536"/>
              <a:gd name="T9" fmla="*/ 0 60000 65536"/>
              <a:gd name="T10" fmla="*/ 0 60000 65536"/>
              <a:gd name="T11" fmla="*/ 0 60000 65536"/>
              <a:gd name="T12" fmla="*/ 0 w 1288973"/>
              <a:gd name="T13" fmla="*/ 0 h 319489"/>
              <a:gd name="T14" fmla="*/ 1288973 w 1288973"/>
              <a:gd name="T15" fmla="*/ 319489 h 319489"/>
            </a:gdLst>
            <a:ahLst/>
            <a:cxnLst>
              <a:cxn ang="T8">
                <a:pos x="T0" y="T1"/>
              </a:cxn>
              <a:cxn ang="T9">
                <a:pos x="T2" y="T3"/>
              </a:cxn>
              <a:cxn ang="T10">
                <a:pos x="T4" y="T5"/>
              </a:cxn>
              <a:cxn ang="T11">
                <a:pos x="T6" y="T7"/>
              </a:cxn>
            </a:cxnLst>
            <a:rect l="T12" t="T13" r="T14" b="T15"/>
            <a:pathLst>
              <a:path w="1288973" h="319489">
                <a:moveTo>
                  <a:pt x="0" y="264405"/>
                </a:moveTo>
                <a:lnTo>
                  <a:pt x="1288973" y="319489"/>
                </a:lnTo>
                <a:lnTo>
                  <a:pt x="1079653" y="0"/>
                </a:lnTo>
                <a:lnTo>
                  <a:pt x="0" y="264405"/>
                </a:lnTo>
                <a:close/>
              </a:path>
            </a:pathLst>
          </a:custGeom>
          <a:solidFill>
            <a:srgbClr val="0E8B9C"/>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2" name="任意多边形 55"/>
          <p:cNvSpPr>
            <a:spLocks noChangeArrowheads="1"/>
          </p:cNvSpPr>
          <p:nvPr userDrawn="1"/>
        </p:nvSpPr>
        <p:spPr bwMode="auto">
          <a:xfrm>
            <a:off x="3998384" y="2798233"/>
            <a:ext cx="1576916" cy="550333"/>
          </a:xfrm>
          <a:custGeom>
            <a:avLst/>
            <a:gdLst>
              <a:gd name="T0" fmla="*/ 0 w 1575412"/>
              <a:gd name="T1" fmla="*/ 341523 h 550844"/>
              <a:gd name="T2" fmla="*/ 1575412 w 1575412"/>
              <a:gd name="T3" fmla="*/ 550844 h 550844"/>
              <a:gd name="T4" fmla="*/ 253388 w 1575412"/>
              <a:gd name="T5" fmla="*/ 0 h 550844"/>
              <a:gd name="T6" fmla="*/ 0 w 1575412"/>
              <a:gd name="T7" fmla="*/ 341523 h 550844"/>
              <a:gd name="T8" fmla="*/ 0 60000 65536"/>
              <a:gd name="T9" fmla="*/ 0 60000 65536"/>
              <a:gd name="T10" fmla="*/ 0 60000 65536"/>
              <a:gd name="T11" fmla="*/ 0 60000 65536"/>
              <a:gd name="T12" fmla="*/ 0 w 1575412"/>
              <a:gd name="T13" fmla="*/ 0 h 550844"/>
              <a:gd name="T14" fmla="*/ 1575412 w 1575412"/>
              <a:gd name="T15" fmla="*/ 550844 h 550844"/>
            </a:gdLst>
            <a:ahLst/>
            <a:cxnLst>
              <a:cxn ang="T8">
                <a:pos x="T0" y="T1"/>
              </a:cxn>
              <a:cxn ang="T9">
                <a:pos x="T2" y="T3"/>
              </a:cxn>
              <a:cxn ang="T10">
                <a:pos x="T4" y="T5"/>
              </a:cxn>
              <a:cxn ang="T11">
                <a:pos x="T6" y="T7"/>
              </a:cxn>
            </a:cxnLst>
            <a:rect l="T12" t="T13" r="T14" b="T15"/>
            <a:pathLst>
              <a:path w="1575412" h="550844">
                <a:moveTo>
                  <a:pt x="0" y="341523"/>
                </a:moveTo>
                <a:lnTo>
                  <a:pt x="1575412" y="550844"/>
                </a:lnTo>
                <a:lnTo>
                  <a:pt x="253388" y="0"/>
                </a:lnTo>
                <a:lnTo>
                  <a:pt x="0" y="341523"/>
                </a:lnTo>
                <a:close/>
              </a:path>
            </a:pathLst>
          </a:custGeom>
          <a:solidFill>
            <a:srgbClr val="F5922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3" name="任意多边形 56"/>
          <p:cNvSpPr>
            <a:spLocks noChangeArrowheads="1"/>
          </p:cNvSpPr>
          <p:nvPr userDrawn="1"/>
        </p:nvSpPr>
        <p:spPr bwMode="auto">
          <a:xfrm>
            <a:off x="4142317" y="2523067"/>
            <a:ext cx="1411816" cy="825500"/>
          </a:xfrm>
          <a:custGeom>
            <a:avLst/>
            <a:gdLst>
              <a:gd name="T0" fmla="*/ 0 w 1311007"/>
              <a:gd name="T1" fmla="*/ 220337 h 782198"/>
              <a:gd name="T2" fmla="*/ 1311007 w 1311007"/>
              <a:gd name="T3" fmla="*/ 782198 h 782198"/>
              <a:gd name="T4" fmla="*/ 1288973 w 1311007"/>
              <a:gd name="T5" fmla="*/ 0 h 782198"/>
              <a:gd name="T6" fmla="*/ 0 w 1311007"/>
              <a:gd name="T7" fmla="*/ 220337 h 782198"/>
              <a:gd name="T8" fmla="*/ 0 60000 65536"/>
              <a:gd name="T9" fmla="*/ 0 60000 65536"/>
              <a:gd name="T10" fmla="*/ 0 60000 65536"/>
              <a:gd name="T11" fmla="*/ 0 60000 65536"/>
              <a:gd name="T12" fmla="*/ 0 w 1311007"/>
              <a:gd name="T13" fmla="*/ 0 h 782198"/>
              <a:gd name="T14" fmla="*/ 1311007 w 1311007"/>
              <a:gd name="T15" fmla="*/ 782198 h 782198"/>
            </a:gdLst>
            <a:ahLst/>
            <a:cxnLst>
              <a:cxn ang="T8">
                <a:pos x="T0" y="T1"/>
              </a:cxn>
              <a:cxn ang="T9">
                <a:pos x="T2" y="T3"/>
              </a:cxn>
              <a:cxn ang="T10">
                <a:pos x="T4" y="T5"/>
              </a:cxn>
              <a:cxn ang="T11">
                <a:pos x="T6" y="T7"/>
              </a:cxn>
            </a:cxnLst>
            <a:rect l="T12" t="T13" r="T14" b="T15"/>
            <a:pathLst>
              <a:path w="1311007" h="782198">
                <a:moveTo>
                  <a:pt x="0" y="220337"/>
                </a:moveTo>
                <a:lnTo>
                  <a:pt x="1311007" y="782198"/>
                </a:lnTo>
                <a:lnTo>
                  <a:pt x="1288973" y="0"/>
                </a:lnTo>
                <a:lnTo>
                  <a:pt x="0" y="220337"/>
                </a:lnTo>
                <a:close/>
              </a:path>
            </a:pathLst>
          </a:custGeom>
          <a:solidFill>
            <a:srgbClr val="E97923"/>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4" name="任意多边形 69"/>
          <p:cNvSpPr>
            <a:spLocks noChangeArrowheads="1"/>
          </p:cNvSpPr>
          <p:nvPr userDrawn="1"/>
        </p:nvSpPr>
        <p:spPr bwMode="auto">
          <a:xfrm>
            <a:off x="6170084" y="3382433"/>
            <a:ext cx="1166283" cy="340784"/>
          </a:xfrm>
          <a:custGeom>
            <a:avLst/>
            <a:gdLst>
              <a:gd name="T0" fmla="*/ 0 w 1134738"/>
              <a:gd name="T1" fmla="*/ 0 h 308472"/>
              <a:gd name="T2" fmla="*/ 1134738 w 1134738"/>
              <a:gd name="T3" fmla="*/ 220337 h 308472"/>
              <a:gd name="T4" fmla="*/ 1013552 w 1134738"/>
              <a:gd name="T5" fmla="*/ 308472 h 308472"/>
              <a:gd name="T6" fmla="*/ 0 w 1134738"/>
              <a:gd name="T7" fmla="*/ 0 h 308472"/>
              <a:gd name="T8" fmla="*/ 0 60000 65536"/>
              <a:gd name="T9" fmla="*/ 0 60000 65536"/>
              <a:gd name="T10" fmla="*/ 0 60000 65536"/>
              <a:gd name="T11" fmla="*/ 0 60000 65536"/>
              <a:gd name="T12" fmla="*/ 0 w 1134738"/>
              <a:gd name="T13" fmla="*/ 0 h 308472"/>
              <a:gd name="T14" fmla="*/ 1134738 w 1134738"/>
              <a:gd name="T15" fmla="*/ 308472 h 308472"/>
            </a:gdLst>
            <a:ahLst/>
            <a:cxnLst>
              <a:cxn ang="T8">
                <a:pos x="T0" y="T1"/>
              </a:cxn>
              <a:cxn ang="T9">
                <a:pos x="T2" y="T3"/>
              </a:cxn>
              <a:cxn ang="T10">
                <a:pos x="T4" y="T5"/>
              </a:cxn>
              <a:cxn ang="T11">
                <a:pos x="T6" y="T7"/>
              </a:cxn>
            </a:cxnLst>
            <a:rect l="T12" t="T13" r="T14" b="T15"/>
            <a:pathLst>
              <a:path w="1134738" h="308472">
                <a:moveTo>
                  <a:pt x="0" y="0"/>
                </a:moveTo>
                <a:lnTo>
                  <a:pt x="1134738" y="220337"/>
                </a:lnTo>
                <a:lnTo>
                  <a:pt x="1013552" y="308472"/>
                </a:lnTo>
                <a:lnTo>
                  <a:pt x="0" y="0"/>
                </a:lnTo>
                <a:close/>
              </a:path>
            </a:pathLst>
          </a:custGeom>
          <a:solidFill>
            <a:srgbClr val="1699D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5" name="任意多边形 44"/>
          <p:cNvSpPr>
            <a:spLocks noChangeArrowheads="1"/>
          </p:cNvSpPr>
          <p:nvPr userDrawn="1"/>
        </p:nvSpPr>
        <p:spPr bwMode="auto">
          <a:xfrm>
            <a:off x="4152900" y="1464733"/>
            <a:ext cx="607484" cy="848784"/>
          </a:xfrm>
          <a:custGeom>
            <a:avLst/>
            <a:gdLst>
              <a:gd name="T0" fmla="*/ 0 w 528810"/>
              <a:gd name="T1" fmla="*/ 793215 h 793215"/>
              <a:gd name="T2" fmla="*/ 462709 w 528810"/>
              <a:gd name="T3" fmla="*/ 506776 h 793215"/>
              <a:gd name="T4" fmla="*/ 528810 w 528810"/>
              <a:gd name="T5" fmla="*/ 0 h 793215"/>
              <a:gd name="T6" fmla="*/ 0 w 528810"/>
              <a:gd name="T7" fmla="*/ 793215 h 793215"/>
              <a:gd name="T8" fmla="*/ 0 60000 65536"/>
              <a:gd name="T9" fmla="*/ 0 60000 65536"/>
              <a:gd name="T10" fmla="*/ 0 60000 65536"/>
              <a:gd name="T11" fmla="*/ 0 60000 65536"/>
              <a:gd name="T12" fmla="*/ 0 w 528810"/>
              <a:gd name="T13" fmla="*/ 0 h 793215"/>
              <a:gd name="T14" fmla="*/ 528810 w 528810"/>
              <a:gd name="T15" fmla="*/ 793215 h 793215"/>
            </a:gdLst>
            <a:ahLst/>
            <a:cxnLst>
              <a:cxn ang="T8">
                <a:pos x="T0" y="T1"/>
              </a:cxn>
              <a:cxn ang="T9">
                <a:pos x="T2" y="T3"/>
              </a:cxn>
              <a:cxn ang="T10">
                <a:pos x="T4" y="T5"/>
              </a:cxn>
              <a:cxn ang="T11">
                <a:pos x="T6" y="T7"/>
              </a:cxn>
            </a:cxnLst>
            <a:rect l="T12" t="T13" r="T14" b="T15"/>
            <a:pathLst>
              <a:path w="528810" h="793215">
                <a:moveTo>
                  <a:pt x="0" y="793215"/>
                </a:moveTo>
                <a:lnTo>
                  <a:pt x="462709" y="506776"/>
                </a:lnTo>
                <a:lnTo>
                  <a:pt x="528810" y="0"/>
                </a:lnTo>
                <a:lnTo>
                  <a:pt x="0" y="793215"/>
                </a:lnTo>
                <a:close/>
              </a:path>
            </a:pathLst>
          </a:custGeom>
          <a:solidFill>
            <a:srgbClr val="40C6D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6" name="任意多边形 101"/>
          <p:cNvSpPr>
            <a:spLocks noChangeArrowheads="1"/>
          </p:cNvSpPr>
          <p:nvPr userDrawn="1"/>
        </p:nvSpPr>
        <p:spPr bwMode="auto">
          <a:xfrm>
            <a:off x="7416800" y="1528233"/>
            <a:ext cx="618067" cy="518584"/>
          </a:xfrm>
          <a:custGeom>
            <a:avLst/>
            <a:gdLst>
              <a:gd name="T0" fmla="*/ 242371 w 594911"/>
              <a:gd name="T1" fmla="*/ 0 h 440675"/>
              <a:gd name="T2" fmla="*/ 594911 w 594911"/>
              <a:gd name="T3" fmla="*/ 330506 h 440675"/>
              <a:gd name="T4" fmla="*/ 0 w 594911"/>
              <a:gd name="T5" fmla="*/ 440675 h 440675"/>
              <a:gd name="T6" fmla="*/ 242371 w 594911"/>
              <a:gd name="T7" fmla="*/ 0 h 440675"/>
              <a:gd name="T8" fmla="*/ 0 60000 65536"/>
              <a:gd name="T9" fmla="*/ 0 60000 65536"/>
              <a:gd name="T10" fmla="*/ 0 60000 65536"/>
              <a:gd name="T11" fmla="*/ 0 60000 65536"/>
              <a:gd name="T12" fmla="*/ 0 w 594911"/>
              <a:gd name="T13" fmla="*/ 0 h 440675"/>
              <a:gd name="T14" fmla="*/ 594911 w 594911"/>
              <a:gd name="T15" fmla="*/ 440675 h 440675"/>
            </a:gdLst>
            <a:ahLst/>
            <a:cxnLst>
              <a:cxn ang="T8">
                <a:pos x="T0" y="T1"/>
              </a:cxn>
              <a:cxn ang="T9">
                <a:pos x="T2" y="T3"/>
              </a:cxn>
              <a:cxn ang="T10">
                <a:pos x="T4" y="T5"/>
              </a:cxn>
              <a:cxn ang="T11">
                <a:pos x="T6" y="T7"/>
              </a:cxn>
            </a:cxnLst>
            <a:rect l="T12" t="T13" r="T14" b="T15"/>
            <a:pathLst>
              <a:path w="594911" h="440675">
                <a:moveTo>
                  <a:pt x="242371" y="0"/>
                </a:moveTo>
                <a:lnTo>
                  <a:pt x="594911" y="330506"/>
                </a:lnTo>
                <a:lnTo>
                  <a:pt x="0" y="440675"/>
                </a:lnTo>
                <a:lnTo>
                  <a:pt x="242371" y="0"/>
                </a:lnTo>
                <a:close/>
              </a:path>
            </a:pathLst>
          </a:custGeom>
          <a:solidFill>
            <a:srgbClr val="C0203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7" name="任意多边形 109"/>
          <p:cNvSpPr>
            <a:spLocks noChangeArrowheads="1"/>
          </p:cNvSpPr>
          <p:nvPr userDrawn="1"/>
        </p:nvSpPr>
        <p:spPr bwMode="auto">
          <a:xfrm>
            <a:off x="7666567" y="1477433"/>
            <a:ext cx="804333" cy="173567"/>
          </a:xfrm>
          <a:custGeom>
            <a:avLst/>
            <a:gdLst>
              <a:gd name="T0" fmla="*/ 0 w 738131"/>
              <a:gd name="T1" fmla="*/ 55085 h 187287"/>
              <a:gd name="T2" fmla="*/ 738131 w 738131"/>
              <a:gd name="T3" fmla="*/ 0 h 187287"/>
              <a:gd name="T4" fmla="*/ 77119 w 738131"/>
              <a:gd name="T5" fmla="*/ 187287 h 187287"/>
              <a:gd name="T6" fmla="*/ 0 w 738131"/>
              <a:gd name="T7" fmla="*/ 55085 h 187287"/>
              <a:gd name="T8" fmla="*/ 0 60000 65536"/>
              <a:gd name="T9" fmla="*/ 0 60000 65536"/>
              <a:gd name="T10" fmla="*/ 0 60000 65536"/>
              <a:gd name="T11" fmla="*/ 0 60000 65536"/>
              <a:gd name="T12" fmla="*/ 0 w 738131"/>
              <a:gd name="T13" fmla="*/ 0 h 187287"/>
              <a:gd name="T14" fmla="*/ 738131 w 738131"/>
              <a:gd name="T15" fmla="*/ 187287 h 187287"/>
            </a:gdLst>
            <a:ahLst/>
            <a:cxnLst>
              <a:cxn ang="T8">
                <a:pos x="T0" y="T1"/>
              </a:cxn>
              <a:cxn ang="T9">
                <a:pos x="T2" y="T3"/>
              </a:cxn>
              <a:cxn ang="T10">
                <a:pos x="T4" y="T5"/>
              </a:cxn>
              <a:cxn ang="T11">
                <a:pos x="T6" y="T7"/>
              </a:cxn>
            </a:cxnLst>
            <a:rect l="T12" t="T13" r="T14" b="T15"/>
            <a:pathLst>
              <a:path w="738131" h="187287">
                <a:moveTo>
                  <a:pt x="0" y="55085"/>
                </a:moveTo>
                <a:lnTo>
                  <a:pt x="738131" y="0"/>
                </a:lnTo>
                <a:lnTo>
                  <a:pt x="77119" y="187287"/>
                </a:lnTo>
                <a:lnTo>
                  <a:pt x="0" y="55085"/>
                </a:lnTo>
                <a:close/>
              </a:path>
            </a:pathLst>
          </a:custGeom>
          <a:solidFill>
            <a:srgbClr val="440C1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8" name="任意多边形 89"/>
          <p:cNvSpPr>
            <a:spLocks noChangeArrowheads="1"/>
          </p:cNvSpPr>
          <p:nvPr userDrawn="1"/>
        </p:nvSpPr>
        <p:spPr bwMode="auto">
          <a:xfrm>
            <a:off x="6940551" y="2357967"/>
            <a:ext cx="1189567" cy="990600"/>
          </a:xfrm>
          <a:custGeom>
            <a:avLst/>
            <a:gdLst>
              <a:gd name="T0" fmla="*/ 1189822 w 1189822"/>
              <a:gd name="T1" fmla="*/ 0 h 991518"/>
              <a:gd name="T2" fmla="*/ 286439 w 1189822"/>
              <a:gd name="T3" fmla="*/ 991518 h 991518"/>
              <a:gd name="T4" fmla="*/ 0 w 1189822"/>
              <a:gd name="T5" fmla="*/ 220338 h 991518"/>
              <a:gd name="T6" fmla="*/ 1189822 w 1189822"/>
              <a:gd name="T7" fmla="*/ 0 h 991518"/>
              <a:gd name="T8" fmla="*/ 0 60000 65536"/>
              <a:gd name="T9" fmla="*/ 0 60000 65536"/>
              <a:gd name="T10" fmla="*/ 0 60000 65536"/>
              <a:gd name="T11" fmla="*/ 0 60000 65536"/>
              <a:gd name="T12" fmla="*/ 0 w 1189822"/>
              <a:gd name="T13" fmla="*/ 0 h 991518"/>
              <a:gd name="T14" fmla="*/ 1189822 w 1189822"/>
              <a:gd name="T15" fmla="*/ 991518 h 991518"/>
            </a:gdLst>
            <a:ahLst/>
            <a:cxnLst>
              <a:cxn ang="T8">
                <a:pos x="T0" y="T1"/>
              </a:cxn>
              <a:cxn ang="T9">
                <a:pos x="T2" y="T3"/>
              </a:cxn>
              <a:cxn ang="T10">
                <a:pos x="T4" y="T5"/>
              </a:cxn>
              <a:cxn ang="T11">
                <a:pos x="T6" y="T7"/>
              </a:cxn>
            </a:cxnLst>
            <a:rect l="T12" t="T13" r="T14" b="T15"/>
            <a:pathLst>
              <a:path w="1189822" h="991518">
                <a:moveTo>
                  <a:pt x="1189822" y="0"/>
                </a:moveTo>
                <a:lnTo>
                  <a:pt x="286439" y="991518"/>
                </a:lnTo>
                <a:lnTo>
                  <a:pt x="0" y="220338"/>
                </a:lnTo>
                <a:lnTo>
                  <a:pt x="1189822" y="0"/>
                </a:lnTo>
                <a:close/>
              </a:path>
            </a:pathLst>
          </a:custGeom>
          <a:solidFill>
            <a:srgbClr val="04A7C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29" name="任意多边形 85"/>
          <p:cNvSpPr>
            <a:spLocks noChangeArrowheads="1"/>
          </p:cNvSpPr>
          <p:nvPr userDrawn="1"/>
        </p:nvSpPr>
        <p:spPr bwMode="auto">
          <a:xfrm>
            <a:off x="6642100" y="2302933"/>
            <a:ext cx="342900" cy="508000"/>
          </a:xfrm>
          <a:custGeom>
            <a:avLst/>
            <a:gdLst>
              <a:gd name="T0" fmla="*/ 253388 w 319489"/>
              <a:gd name="T1" fmla="*/ 0 h 440674"/>
              <a:gd name="T2" fmla="*/ 319489 w 319489"/>
              <a:gd name="T3" fmla="*/ 308472 h 440674"/>
              <a:gd name="T4" fmla="*/ 0 w 319489"/>
              <a:gd name="T5" fmla="*/ 440674 h 440674"/>
              <a:gd name="T6" fmla="*/ 253388 w 319489"/>
              <a:gd name="T7" fmla="*/ 0 h 440674"/>
              <a:gd name="T8" fmla="*/ 0 60000 65536"/>
              <a:gd name="T9" fmla="*/ 0 60000 65536"/>
              <a:gd name="T10" fmla="*/ 0 60000 65536"/>
              <a:gd name="T11" fmla="*/ 0 60000 65536"/>
              <a:gd name="T12" fmla="*/ 0 w 319489"/>
              <a:gd name="T13" fmla="*/ 0 h 440674"/>
              <a:gd name="T14" fmla="*/ 319489 w 319489"/>
              <a:gd name="T15" fmla="*/ 440674 h 440674"/>
            </a:gdLst>
            <a:ahLst/>
            <a:cxnLst>
              <a:cxn ang="T8">
                <a:pos x="T0" y="T1"/>
              </a:cxn>
              <a:cxn ang="T9">
                <a:pos x="T2" y="T3"/>
              </a:cxn>
              <a:cxn ang="T10">
                <a:pos x="T4" y="T5"/>
              </a:cxn>
              <a:cxn ang="T11">
                <a:pos x="T6" y="T7"/>
              </a:cxn>
            </a:cxnLst>
            <a:rect l="T12" t="T13" r="T14" b="T15"/>
            <a:pathLst>
              <a:path w="319489" h="440674">
                <a:moveTo>
                  <a:pt x="253388" y="0"/>
                </a:moveTo>
                <a:lnTo>
                  <a:pt x="319489" y="308472"/>
                </a:lnTo>
                <a:lnTo>
                  <a:pt x="0" y="440674"/>
                </a:lnTo>
                <a:lnTo>
                  <a:pt x="253388" y="0"/>
                </a:lnTo>
                <a:close/>
              </a:path>
            </a:pathLst>
          </a:custGeom>
          <a:solidFill>
            <a:srgbClr val="178FA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0" name="任意多边形 96"/>
          <p:cNvSpPr>
            <a:spLocks noChangeArrowheads="1"/>
          </p:cNvSpPr>
          <p:nvPr userDrawn="1"/>
        </p:nvSpPr>
        <p:spPr bwMode="auto">
          <a:xfrm>
            <a:off x="7073900" y="374651"/>
            <a:ext cx="891117" cy="594783"/>
          </a:xfrm>
          <a:custGeom>
            <a:avLst/>
            <a:gdLst>
              <a:gd name="T0" fmla="*/ 0 w 804231"/>
              <a:gd name="T1" fmla="*/ 187286 h 561860"/>
              <a:gd name="T2" fmla="*/ 804231 w 804231"/>
              <a:gd name="T3" fmla="*/ 0 h 561860"/>
              <a:gd name="T4" fmla="*/ 220337 w 804231"/>
              <a:gd name="T5" fmla="*/ 561860 h 561860"/>
              <a:gd name="T6" fmla="*/ 0 w 804231"/>
              <a:gd name="T7" fmla="*/ 187286 h 561860"/>
              <a:gd name="T8" fmla="*/ 0 60000 65536"/>
              <a:gd name="T9" fmla="*/ 0 60000 65536"/>
              <a:gd name="T10" fmla="*/ 0 60000 65536"/>
              <a:gd name="T11" fmla="*/ 0 60000 65536"/>
              <a:gd name="T12" fmla="*/ 0 w 804231"/>
              <a:gd name="T13" fmla="*/ 0 h 561860"/>
              <a:gd name="T14" fmla="*/ 804231 w 804231"/>
              <a:gd name="T15" fmla="*/ 561860 h 561860"/>
            </a:gdLst>
            <a:ahLst/>
            <a:cxnLst>
              <a:cxn ang="T8">
                <a:pos x="T0" y="T1"/>
              </a:cxn>
              <a:cxn ang="T9">
                <a:pos x="T2" y="T3"/>
              </a:cxn>
              <a:cxn ang="T10">
                <a:pos x="T4" y="T5"/>
              </a:cxn>
              <a:cxn ang="T11">
                <a:pos x="T6" y="T7"/>
              </a:cxn>
            </a:cxnLst>
            <a:rect l="T12" t="T13" r="T14" b="T15"/>
            <a:pathLst>
              <a:path w="804231" h="561860">
                <a:moveTo>
                  <a:pt x="0" y="187286"/>
                </a:moveTo>
                <a:lnTo>
                  <a:pt x="804231" y="0"/>
                </a:lnTo>
                <a:lnTo>
                  <a:pt x="220337" y="561860"/>
                </a:lnTo>
                <a:lnTo>
                  <a:pt x="0" y="187286"/>
                </a:lnTo>
                <a:close/>
              </a:path>
            </a:pathLst>
          </a:custGeom>
          <a:solidFill>
            <a:srgbClr val="69C7C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1" name="任意多边形 67"/>
          <p:cNvSpPr>
            <a:spLocks noChangeArrowheads="1"/>
          </p:cNvSpPr>
          <p:nvPr userDrawn="1"/>
        </p:nvSpPr>
        <p:spPr bwMode="auto">
          <a:xfrm>
            <a:off x="5960533" y="3767667"/>
            <a:ext cx="209551" cy="131233"/>
          </a:xfrm>
          <a:custGeom>
            <a:avLst/>
            <a:gdLst>
              <a:gd name="T0" fmla="*/ 0 w 209321"/>
              <a:gd name="T1" fmla="*/ 88135 h 132202"/>
              <a:gd name="T2" fmla="*/ 209321 w 209321"/>
              <a:gd name="T3" fmla="*/ 132202 h 132202"/>
              <a:gd name="T4" fmla="*/ 132203 w 209321"/>
              <a:gd name="T5" fmla="*/ 0 h 132202"/>
              <a:gd name="T6" fmla="*/ 0 w 209321"/>
              <a:gd name="T7" fmla="*/ 88135 h 132202"/>
              <a:gd name="T8" fmla="*/ 0 60000 65536"/>
              <a:gd name="T9" fmla="*/ 0 60000 65536"/>
              <a:gd name="T10" fmla="*/ 0 60000 65536"/>
              <a:gd name="T11" fmla="*/ 0 60000 65536"/>
              <a:gd name="T12" fmla="*/ 0 w 209321"/>
              <a:gd name="T13" fmla="*/ 0 h 132202"/>
              <a:gd name="T14" fmla="*/ 209321 w 209321"/>
              <a:gd name="T15" fmla="*/ 132202 h 132202"/>
            </a:gdLst>
            <a:ahLst/>
            <a:cxnLst>
              <a:cxn ang="T8">
                <a:pos x="T0" y="T1"/>
              </a:cxn>
              <a:cxn ang="T9">
                <a:pos x="T2" y="T3"/>
              </a:cxn>
              <a:cxn ang="T10">
                <a:pos x="T4" y="T5"/>
              </a:cxn>
              <a:cxn ang="T11">
                <a:pos x="T6" y="T7"/>
              </a:cxn>
            </a:cxnLst>
            <a:rect l="T12" t="T13" r="T14" b="T15"/>
            <a:pathLst>
              <a:path w="209321" h="132202">
                <a:moveTo>
                  <a:pt x="0" y="88135"/>
                </a:moveTo>
                <a:lnTo>
                  <a:pt x="209321" y="132202"/>
                </a:lnTo>
                <a:lnTo>
                  <a:pt x="132203" y="0"/>
                </a:lnTo>
                <a:lnTo>
                  <a:pt x="0" y="88135"/>
                </a:lnTo>
                <a:close/>
              </a:path>
            </a:pathLst>
          </a:custGeom>
          <a:solidFill>
            <a:srgbClr val="1076A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2" name="任意多边形 70"/>
          <p:cNvSpPr>
            <a:spLocks noChangeArrowheads="1"/>
          </p:cNvSpPr>
          <p:nvPr userDrawn="1"/>
        </p:nvSpPr>
        <p:spPr bwMode="auto">
          <a:xfrm>
            <a:off x="7226300" y="3623733"/>
            <a:ext cx="264584" cy="99484"/>
          </a:xfrm>
          <a:custGeom>
            <a:avLst/>
            <a:gdLst>
              <a:gd name="T0" fmla="*/ 88135 w 253388"/>
              <a:gd name="T1" fmla="*/ 0 h 110168"/>
              <a:gd name="T2" fmla="*/ 0 w 253388"/>
              <a:gd name="T3" fmla="*/ 99151 h 110168"/>
              <a:gd name="T4" fmla="*/ 253388 w 253388"/>
              <a:gd name="T5" fmla="*/ 110168 h 110168"/>
              <a:gd name="T6" fmla="*/ 88135 w 253388"/>
              <a:gd name="T7" fmla="*/ 0 h 110168"/>
              <a:gd name="T8" fmla="*/ 0 60000 65536"/>
              <a:gd name="T9" fmla="*/ 0 60000 65536"/>
              <a:gd name="T10" fmla="*/ 0 60000 65536"/>
              <a:gd name="T11" fmla="*/ 0 60000 65536"/>
              <a:gd name="T12" fmla="*/ 0 w 253388"/>
              <a:gd name="T13" fmla="*/ 0 h 110168"/>
              <a:gd name="T14" fmla="*/ 253388 w 253388"/>
              <a:gd name="T15" fmla="*/ 110168 h 110168"/>
            </a:gdLst>
            <a:ahLst/>
            <a:cxnLst>
              <a:cxn ang="T8">
                <a:pos x="T0" y="T1"/>
              </a:cxn>
              <a:cxn ang="T9">
                <a:pos x="T2" y="T3"/>
              </a:cxn>
              <a:cxn ang="T10">
                <a:pos x="T4" y="T5"/>
              </a:cxn>
              <a:cxn ang="T11">
                <a:pos x="T6" y="T7"/>
              </a:cxn>
            </a:cxnLst>
            <a:rect l="T12" t="T13" r="T14" b="T15"/>
            <a:pathLst>
              <a:path w="253388" h="110168">
                <a:moveTo>
                  <a:pt x="88135" y="0"/>
                </a:moveTo>
                <a:lnTo>
                  <a:pt x="0" y="99151"/>
                </a:lnTo>
                <a:lnTo>
                  <a:pt x="253388" y="110168"/>
                </a:lnTo>
                <a:lnTo>
                  <a:pt x="88135" y="0"/>
                </a:lnTo>
                <a:close/>
              </a:path>
            </a:pathLst>
          </a:custGeom>
          <a:solidFill>
            <a:srgbClr val="125D6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3" name="任意多边形 75"/>
          <p:cNvSpPr>
            <a:spLocks noChangeArrowheads="1"/>
          </p:cNvSpPr>
          <p:nvPr userDrawn="1"/>
        </p:nvSpPr>
        <p:spPr bwMode="auto">
          <a:xfrm>
            <a:off x="5486400" y="1519767"/>
            <a:ext cx="474133" cy="717551"/>
          </a:xfrm>
          <a:custGeom>
            <a:avLst/>
            <a:gdLst>
              <a:gd name="T0" fmla="*/ 33050 w 429658"/>
              <a:gd name="T1" fmla="*/ 0 h 705079"/>
              <a:gd name="T2" fmla="*/ 429658 w 429658"/>
              <a:gd name="T3" fmla="*/ 605928 h 705079"/>
              <a:gd name="T4" fmla="*/ 0 w 429658"/>
              <a:gd name="T5" fmla="*/ 705079 h 705079"/>
              <a:gd name="T6" fmla="*/ 33050 w 429658"/>
              <a:gd name="T7" fmla="*/ 0 h 705079"/>
              <a:gd name="T8" fmla="*/ 0 60000 65536"/>
              <a:gd name="T9" fmla="*/ 0 60000 65536"/>
              <a:gd name="T10" fmla="*/ 0 60000 65536"/>
              <a:gd name="T11" fmla="*/ 0 60000 65536"/>
              <a:gd name="T12" fmla="*/ 0 w 429658"/>
              <a:gd name="T13" fmla="*/ 0 h 705079"/>
              <a:gd name="T14" fmla="*/ 429658 w 429658"/>
              <a:gd name="T15" fmla="*/ 705079 h 705079"/>
            </a:gdLst>
            <a:ahLst/>
            <a:cxnLst>
              <a:cxn ang="T8">
                <a:pos x="T0" y="T1"/>
              </a:cxn>
              <a:cxn ang="T9">
                <a:pos x="T2" y="T3"/>
              </a:cxn>
              <a:cxn ang="T10">
                <a:pos x="T4" y="T5"/>
              </a:cxn>
              <a:cxn ang="T11">
                <a:pos x="T6" y="T7"/>
              </a:cxn>
            </a:cxnLst>
            <a:rect l="T12" t="T13" r="T14" b="T15"/>
            <a:pathLst>
              <a:path w="429658" h="705079">
                <a:moveTo>
                  <a:pt x="33050" y="0"/>
                </a:moveTo>
                <a:lnTo>
                  <a:pt x="429658" y="605928"/>
                </a:lnTo>
                <a:lnTo>
                  <a:pt x="0" y="705079"/>
                </a:lnTo>
                <a:lnTo>
                  <a:pt x="33050" y="0"/>
                </a:lnTo>
                <a:close/>
              </a:path>
            </a:pathLst>
          </a:custGeom>
          <a:solidFill>
            <a:srgbClr val="57C8E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4" name="任意多边形 76"/>
          <p:cNvSpPr>
            <a:spLocks noChangeArrowheads="1"/>
          </p:cNvSpPr>
          <p:nvPr userDrawn="1"/>
        </p:nvSpPr>
        <p:spPr bwMode="auto">
          <a:xfrm>
            <a:off x="5530851" y="1532467"/>
            <a:ext cx="628649" cy="639233"/>
          </a:xfrm>
          <a:custGeom>
            <a:avLst/>
            <a:gdLst>
              <a:gd name="T0" fmla="*/ 0 w 528810"/>
              <a:gd name="T1" fmla="*/ 0 h 572877"/>
              <a:gd name="T2" fmla="*/ 528810 w 528810"/>
              <a:gd name="T3" fmla="*/ 253388 h 572877"/>
              <a:gd name="T4" fmla="*/ 352540 w 528810"/>
              <a:gd name="T5" fmla="*/ 572877 h 572877"/>
              <a:gd name="T6" fmla="*/ 0 w 528810"/>
              <a:gd name="T7" fmla="*/ 0 h 572877"/>
              <a:gd name="T8" fmla="*/ 0 60000 65536"/>
              <a:gd name="T9" fmla="*/ 0 60000 65536"/>
              <a:gd name="T10" fmla="*/ 0 60000 65536"/>
              <a:gd name="T11" fmla="*/ 0 60000 65536"/>
              <a:gd name="T12" fmla="*/ 0 w 528810"/>
              <a:gd name="T13" fmla="*/ 0 h 572877"/>
              <a:gd name="T14" fmla="*/ 528810 w 528810"/>
              <a:gd name="T15" fmla="*/ 572877 h 572877"/>
            </a:gdLst>
            <a:ahLst/>
            <a:cxnLst>
              <a:cxn ang="T8">
                <a:pos x="T0" y="T1"/>
              </a:cxn>
              <a:cxn ang="T9">
                <a:pos x="T2" y="T3"/>
              </a:cxn>
              <a:cxn ang="T10">
                <a:pos x="T4" y="T5"/>
              </a:cxn>
              <a:cxn ang="T11">
                <a:pos x="T6" y="T7"/>
              </a:cxn>
            </a:cxnLst>
            <a:rect l="T12" t="T13" r="T14" b="T15"/>
            <a:pathLst>
              <a:path w="528810" h="572877">
                <a:moveTo>
                  <a:pt x="0" y="0"/>
                </a:moveTo>
                <a:lnTo>
                  <a:pt x="528810" y="253388"/>
                </a:lnTo>
                <a:lnTo>
                  <a:pt x="352540" y="572877"/>
                </a:lnTo>
                <a:lnTo>
                  <a:pt x="0" y="0"/>
                </a:lnTo>
                <a:close/>
              </a:path>
            </a:pathLst>
          </a:custGeom>
          <a:solidFill>
            <a:srgbClr val="1BA8B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5" name="任意多边形 46"/>
          <p:cNvSpPr>
            <a:spLocks noChangeArrowheads="1"/>
          </p:cNvSpPr>
          <p:nvPr userDrawn="1"/>
        </p:nvSpPr>
        <p:spPr bwMode="auto">
          <a:xfrm>
            <a:off x="4152900" y="2224617"/>
            <a:ext cx="1466851" cy="419100"/>
          </a:xfrm>
          <a:custGeom>
            <a:avLst/>
            <a:gdLst>
              <a:gd name="T0" fmla="*/ 77118 w 1355075"/>
              <a:gd name="T1" fmla="*/ 11017 h 396607"/>
              <a:gd name="T2" fmla="*/ 22034 w 1355075"/>
              <a:gd name="T3" fmla="*/ 11017 h 396607"/>
              <a:gd name="T4" fmla="*/ 0 w 1355075"/>
              <a:gd name="T5" fmla="*/ 396607 h 396607"/>
              <a:gd name="T6" fmla="*/ 1355075 w 1355075"/>
              <a:gd name="T7" fmla="*/ 0 h 396607"/>
              <a:gd name="T8" fmla="*/ 77118 w 1355075"/>
              <a:gd name="T9" fmla="*/ 11017 h 396607"/>
              <a:gd name="T10" fmla="*/ 0 60000 65536"/>
              <a:gd name="T11" fmla="*/ 0 60000 65536"/>
              <a:gd name="T12" fmla="*/ 0 60000 65536"/>
              <a:gd name="T13" fmla="*/ 0 60000 65536"/>
              <a:gd name="T14" fmla="*/ 0 60000 65536"/>
              <a:gd name="T15" fmla="*/ 0 w 1355075"/>
              <a:gd name="T16" fmla="*/ 0 h 396607"/>
              <a:gd name="T17" fmla="*/ 1355075 w 1355075"/>
              <a:gd name="T18" fmla="*/ 396607 h 396607"/>
            </a:gdLst>
            <a:ahLst/>
            <a:cxnLst>
              <a:cxn ang="T10">
                <a:pos x="T0" y="T1"/>
              </a:cxn>
              <a:cxn ang="T11">
                <a:pos x="T2" y="T3"/>
              </a:cxn>
              <a:cxn ang="T12">
                <a:pos x="T4" y="T5"/>
              </a:cxn>
              <a:cxn ang="T13">
                <a:pos x="T6" y="T7"/>
              </a:cxn>
              <a:cxn ang="T14">
                <a:pos x="T8" y="T9"/>
              </a:cxn>
            </a:cxnLst>
            <a:rect l="T15" t="T16" r="T17" b="T18"/>
            <a:pathLst>
              <a:path w="1355075" h="396607">
                <a:moveTo>
                  <a:pt x="77118" y="11017"/>
                </a:moveTo>
                <a:lnTo>
                  <a:pt x="22034" y="11017"/>
                </a:lnTo>
                <a:lnTo>
                  <a:pt x="0" y="396607"/>
                </a:lnTo>
                <a:lnTo>
                  <a:pt x="1355075" y="0"/>
                </a:lnTo>
                <a:lnTo>
                  <a:pt x="77118" y="11017"/>
                </a:lnTo>
                <a:close/>
              </a:path>
            </a:pathLst>
          </a:custGeom>
          <a:solidFill>
            <a:srgbClr val="BF223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6" name="任意多边形 28"/>
          <p:cNvSpPr>
            <a:spLocks noChangeArrowheads="1"/>
          </p:cNvSpPr>
          <p:nvPr userDrawn="1"/>
        </p:nvSpPr>
        <p:spPr bwMode="auto">
          <a:xfrm>
            <a:off x="1608667" y="2556933"/>
            <a:ext cx="859367" cy="980017"/>
          </a:xfrm>
          <a:custGeom>
            <a:avLst/>
            <a:gdLst>
              <a:gd name="T0" fmla="*/ 859315 w 859315"/>
              <a:gd name="T1" fmla="*/ 0 h 980502"/>
              <a:gd name="T2" fmla="*/ 484742 w 859315"/>
              <a:gd name="T3" fmla="*/ 859316 h 980502"/>
              <a:gd name="T4" fmla="*/ 0 w 859315"/>
              <a:gd name="T5" fmla="*/ 980502 h 980502"/>
              <a:gd name="T6" fmla="*/ 859315 w 859315"/>
              <a:gd name="T7" fmla="*/ 0 h 980502"/>
              <a:gd name="T8" fmla="*/ 0 60000 65536"/>
              <a:gd name="T9" fmla="*/ 0 60000 65536"/>
              <a:gd name="T10" fmla="*/ 0 60000 65536"/>
              <a:gd name="T11" fmla="*/ 0 60000 65536"/>
              <a:gd name="T12" fmla="*/ 0 w 859315"/>
              <a:gd name="T13" fmla="*/ 0 h 980502"/>
              <a:gd name="T14" fmla="*/ 859315 w 859315"/>
              <a:gd name="T15" fmla="*/ 980502 h 980502"/>
            </a:gdLst>
            <a:ahLst/>
            <a:cxnLst>
              <a:cxn ang="T8">
                <a:pos x="T0" y="T1"/>
              </a:cxn>
              <a:cxn ang="T9">
                <a:pos x="T2" y="T3"/>
              </a:cxn>
              <a:cxn ang="T10">
                <a:pos x="T4" y="T5"/>
              </a:cxn>
              <a:cxn ang="T11">
                <a:pos x="T6" y="T7"/>
              </a:cxn>
            </a:cxnLst>
            <a:rect l="T12" t="T13" r="T14" b="T15"/>
            <a:pathLst>
              <a:path w="859315" h="980502">
                <a:moveTo>
                  <a:pt x="859315" y="0"/>
                </a:moveTo>
                <a:lnTo>
                  <a:pt x="484742" y="859316"/>
                </a:lnTo>
                <a:lnTo>
                  <a:pt x="0" y="980502"/>
                </a:lnTo>
                <a:lnTo>
                  <a:pt x="859315" y="0"/>
                </a:lnTo>
                <a:close/>
              </a:path>
            </a:pathLst>
          </a:custGeom>
          <a:solidFill>
            <a:srgbClr val="EF5B23"/>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7" name="任意多边形 20"/>
          <p:cNvSpPr>
            <a:spLocks noChangeArrowheads="1"/>
          </p:cNvSpPr>
          <p:nvPr userDrawn="1"/>
        </p:nvSpPr>
        <p:spPr bwMode="auto">
          <a:xfrm>
            <a:off x="2468033" y="3194051"/>
            <a:ext cx="628651" cy="353483"/>
          </a:xfrm>
          <a:custGeom>
            <a:avLst/>
            <a:gdLst>
              <a:gd name="T0" fmla="*/ 11017 w 550844"/>
              <a:gd name="T1" fmla="*/ 0 h 341523"/>
              <a:gd name="T2" fmla="*/ 550844 w 550844"/>
              <a:gd name="T3" fmla="*/ 286438 h 341523"/>
              <a:gd name="T4" fmla="*/ 0 w 550844"/>
              <a:gd name="T5" fmla="*/ 341523 h 341523"/>
              <a:gd name="T6" fmla="*/ 11017 w 550844"/>
              <a:gd name="T7" fmla="*/ 0 h 341523"/>
              <a:gd name="T8" fmla="*/ 0 60000 65536"/>
              <a:gd name="T9" fmla="*/ 0 60000 65536"/>
              <a:gd name="T10" fmla="*/ 0 60000 65536"/>
              <a:gd name="T11" fmla="*/ 0 60000 65536"/>
              <a:gd name="T12" fmla="*/ 0 w 550844"/>
              <a:gd name="T13" fmla="*/ 0 h 341523"/>
              <a:gd name="T14" fmla="*/ 550844 w 550844"/>
              <a:gd name="T15" fmla="*/ 341523 h 341523"/>
            </a:gdLst>
            <a:ahLst/>
            <a:cxnLst>
              <a:cxn ang="T8">
                <a:pos x="T0" y="T1"/>
              </a:cxn>
              <a:cxn ang="T9">
                <a:pos x="T2" y="T3"/>
              </a:cxn>
              <a:cxn ang="T10">
                <a:pos x="T4" y="T5"/>
              </a:cxn>
              <a:cxn ang="T11">
                <a:pos x="T6" y="T7"/>
              </a:cxn>
            </a:cxnLst>
            <a:rect l="T12" t="T13" r="T14" b="T15"/>
            <a:pathLst>
              <a:path w="550844" h="341523">
                <a:moveTo>
                  <a:pt x="11017" y="0"/>
                </a:moveTo>
                <a:lnTo>
                  <a:pt x="550844" y="286438"/>
                </a:lnTo>
                <a:lnTo>
                  <a:pt x="0" y="341523"/>
                </a:lnTo>
                <a:lnTo>
                  <a:pt x="11017" y="0"/>
                </a:lnTo>
                <a:close/>
              </a:path>
            </a:pathLst>
          </a:custGeom>
          <a:solidFill>
            <a:srgbClr val="211F2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8" name="任意多边形 35"/>
          <p:cNvSpPr>
            <a:spLocks noChangeArrowheads="1"/>
          </p:cNvSpPr>
          <p:nvPr userDrawn="1"/>
        </p:nvSpPr>
        <p:spPr bwMode="auto">
          <a:xfrm>
            <a:off x="2423584" y="2984500"/>
            <a:ext cx="618067" cy="486833"/>
          </a:xfrm>
          <a:custGeom>
            <a:avLst/>
            <a:gdLst>
              <a:gd name="T0" fmla="*/ 528809 w 550843"/>
              <a:gd name="T1" fmla="*/ 0 h 451691"/>
              <a:gd name="T2" fmla="*/ 0 w 550843"/>
              <a:gd name="T3" fmla="*/ 209320 h 451691"/>
              <a:gd name="T4" fmla="*/ 550843 w 550843"/>
              <a:gd name="T5" fmla="*/ 451691 h 451691"/>
              <a:gd name="T6" fmla="*/ 528809 w 550843"/>
              <a:gd name="T7" fmla="*/ 0 h 451691"/>
              <a:gd name="T8" fmla="*/ 0 60000 65536"/>
              <a:gd name="T9" fmla="*/ 0 60000 65536"/>
              <a:gd name="T10" fmla="*/ 0 60000 65536"/>
              <a:gd name="T11" fmla="*/ 0 60000 65536"/>
              <a:gd name="T12" fmla="*/ 0 w 550843"/>
              <a:gd name="T13" fmla="*/ 0 h 451691"/>
              <a:gd name="T14" fmla="*/ 550843 w 550843"/>
              <a:gd name="T15" fmla="*/ 451691 h 451691"/>
            </a:gdLst>
            <a:ahLst/>
            <a:cxnLst>
              <a:cxn ang="T8">
                <a:pos x="T0" y="T1"/>
              </a:cxn>
              <a:cxn ang="T9">
                <a:pos x="T2" y="T3"/>
              </a:cxn>
              <a:cxn ang="T10">
                <a:pos x="T4" y="T5"/>
              </a:cxn>
              <a:cxn ang="T11">
                <a:pos x="T6" y="T7"/>
              </a:cxn>
            </a:cxnLst>
            <a:rect l="T12" t="T13" r="T14" b="T15"/>
            <a:pathLst>
              <a:path w="550843" h="451691">
                <a:moveTo>
                  <a:pt x="528809" y="0"/>
                </a:moveTo>
                <a:lnTo>
                  <a:pt x="0" y="209320"/>
                </a:lnTo>
                <a:lnTo>
                  <a:pt x="550843" y="451691"/>
                </a:lnTo>
                <a:lnTo>
                  <a:pt x="528809" y="0"/>
                </a:lnTo>
                <a:close/>
              </a:path>
            </a:pathLst>
          </a:custGeom>
          <a:solidFill>
            <a:srgbClr val="E5233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39" name="任意多边形 26"/>
          <p:cNvSpPr>
            <a:spLocks noChangeArrowheads="1"/>
          </p:cNvSpPr>
          <p:nvPr userDrawn="1"/>
        </p:nvSpPr>
        <p:spPr bwMode="auto">
          <a:xfrm>
            <a:off x="1564217" y="2501900"/>
            <a:ext cx="1003300" cy="681567"/>
          </a:xfrm>
          <a:custGeom>
            <a:avLst/>
            <a:gdLst>
              <a:gd name="T0" fmla="*/ 936434 w 936434"/>
              <a:gd name="T1" fmla="*/ 0 h 672029"/>
              <a:gd name="T2" fmla="*/ 341523 w 936434"/>
              <a:gd name="T3" fmla="*/ 672029 h 672029"/>
              <a:gd name="T4" fmla="*/ 0 w 936434"/>
              <a:gd name="T5" fmla="*/ 429658 h 672029"/>
              <a:gd name="T6" fmla="*/ 936434 w 936434"/>
              <a:gd name="T7" fmla="*/ 0 h 672029"/>
              <a:gd name="T8" fmla="*/ 0 60000 65536"/>
              <a:gd name="T9" fmla="*/ 0 60000 65536"/>
              <a:gd name="T10" fmla="*/ 0 60000 65536"/>
              <a:gd name="T11" fmla="*/ 0 60000 65536"/>
              <a:gd name="T12" fmla="*/ 0 w 936434"/>
              <a:gd name="T13" fmla="*/ 0 h 672029"/>
              <a:gd name="T14" fmla="*/ 936434 w 936434"/>
              <a:gd name="T15" fmla="*/ 672029 h 672029"/>
            </a:gdLst>
            <a:ahLst/>
            <a:cxnLst>
              <a:cxn ang="T8">
                <a:pos x="T0" y="T1"/>
              </a:cxn>
              <a:cxn ang="T9">
                <a:pos x="T2" y="T3"/>
              </a:cxn>
              <a:cxn ang="T10">
                <a:pos x="T4" y="T5"/>
              </a:cxn>
              <a:cxn ang="T11">
                <a:pos x="T6" y="T7"/>
              </a:cxn>
            </a:cxnLst>
            <a:rect l="T12" t="T13" r="T14" b="T15"/>
            <a:pathLst>
              <a:path w="936434" h="672029">
                <a:moveTo>
                  <a:pt x="936434" y="0"/>
                </a:moveTo>
                <a:lnTo>
                  <a:pt x="341523" y="672029"/>
                </a:lnTo>
                <a:lnTo>
                  <a:pt x="0" y="429658"/>
                </a:lnTo>
                <a:lnTo>
                  <a:pt x="936434" y="0"/>
                </a:lnTo>
                <a:close/>
              </a:path>
            </a:pathLst>
          </a:custGeom>
          <a:solidFill>
            <a:srgbClr val="EA2549"/>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0" name="任意多边形 12"/>
          <p:cNvSpPr>
            <a:spLocks noChangeArrowheads="1"/>
          </p:cNvSpPr>
          <p:nvPr userDrawn="1"/>
        </p:nvSpPr>
        <p:spPr bwMode="auto">
          <a:xfrm>
            <a:off x="759884" y="3083984"/>
            <a:ext cx="1090083" cy="717549"/>
          </a:xfrm>
          <a:custGeom>
            <a:avLst/>
            <a:gdLst>
              <a:gd name="T0" fmla="*/ 385591 w 1002535"/>
              <a:gd name="T1" fmla="*/ 0 h 694062"/>
              <a:gd name="T2" fmla="*/ 1002535 w 1002535"/>
              <a:gd name="T3" fmla="*/ 616944 h 694062"/>
              <a:gd name="T4" fmla="*/ 0 w 1002535"/>
              <a:gd name="T5" fmla="*/ 694062 h 694062"/>
              <a:gd name="T6" fmla="*/ 385591 w 1002535"/>
              <a:gd name="T7" fmla="*/ 0 h 694062"/>
              <a:gd name="T8" fmla="*/ 0 60000 65536"/>
              <a:gd name="T9" fmla="*/ 0 60000 65536"/>
              <a:gd name="T10" fmla="*/ 0 60000 65536"/>
              <a:gd name="T11" fmla="*/ 0 60000 65536"/>
              <a:gd name="T12" fmla="*/ 0 w 1002535"/>
              <a:gd name="T13" fmla="*/ 0 h 694062"/>
              <a:gd name="T14" fmla="*/ 1002535 w 1002535"/>
              <a:gd name="T15" fmla="*/ 694062 h 694062"/>
            </a:gdLst>
            <a:ahLst/>
            <a:cxnLst>
              <a:cxn ang="T8">
                <a:pos x="T0" y="T1"/>
              </a:cxn>
              <a:cxn ang="T9">
                <a:pos x="T2" y="T3"/>
              </a:cxn>
              <a:cxn ang="T10">
                <a:pos x="T4" y="T5"/>
              </a:cxn>
              <a:cxn ang="T11">
                <a:pos x="T6" y="T7"/>
              </a:cxn>
            </a:cxnLst>
            <a:rect l="T12" t="T13" r="T14" b="T15"/>
            <a:pathLst>
              <a:path w="1002535" h="694062">
                <a:moveTo>
                  <a:pt x="385591" y="0"/>
                </a:moveTo>
                <a:lnTo>
                  <a:pt x="1002535" y="616944"/>
                </a:lnTo>
                <a:lnTo>
                  <a:pt x="0" y="694062"/>
                </a:lnTo>
                <a:lnTo>
                  <a:pt x="385591" y="0"/>
                </a:lnTo>
                <a:close/>
              </a:path>
            </a:pathLst>
          </a:custGeom>
          <a:solidFill>
            <a:srgbClr val="A11D2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1" name="任意多边形 66"/>
          <p:cNvSpPr>
            <a:spLocks noChangeArrowheads="1"/>
          </p:cNvSpPr>
          <p:nvPr userDrawn="1"/>
        </p:nvSpPr>
        <p:spPr bwMode="auto">
          <a:xfrm>
            <a:off x="5520267" y="3788833"/>
            <a:ext cx="539751" cy="374651"/>
          </a:xfrm>
          <a:custGeom>
            <a:avLst/>
            <a:gdLst>
              <a:gd name="T0" fmla="*/ 0 w 539827"/>
              <a:gd name="T1" fmla="*/ 374574 h 374574"/>
              <a:gd name="T2" fmla="*/ 539827 w 539827"/>
              <a:gd name="T3" fmla="*/ 11017 h 374574"/>
              <a:gd name="T4" fmla="*/ 275422 w 539827"/>
              <a:gd name="T5" fmla="*/ 0 h 374574"/>
              <a:gd name="T6" fmla="*/ 0 w 539827"/>
              <a:gd name="T7" fmla="*/ 374574 h 374574"/>
              <a:gd name="T8" fmla="*/ 0 60000 65536"/>
              <a:gd name="T9" fmla="*/ 0 60000 65536"/>
              <a:gd name="T10" fmla="*/ 0 60000 65536"/>
              <a:gd name="T11" fmla="*/ 0 60000 65536"/>
              <a:gd name="T12" fmla="*/ 0 w 539827"/>
              <a:gd name="T13" fmla="*/ 0 h 374574"/>
              <a:gd name="T14" fmla="*/ 539827 w 539827"/>
              <a:gd name="T15" fmla="*/ 374574 h 374574"/>
            </a:gdLst>
            <a:ahLst/>
            <a:cxnLst>
              <a:cxn ang="T8">
                <a:pos x="T0" y="T1"/>
              </a:cxn>
              <a:cxn ang="T9">
                <a:pos x="T2" y="T3"/>
              </a:cxn>
              <a:cxn ang="T10">
                <a:pos x="T4" y="T5"/>
              </a:cxn>
              <a:cxn ang="T11">
                <a:pos x="T6" y="T7"/>
              </a:cxn>
            </a:cxnLst>
            <a:rect l="T12" t="T13" r="T14" b="T15"/>
            <a:pathLst>
              <a:path w="539827" h="374574">
                <a:moveTo>
                  <a:pt x="0" y="374574"/>
                </a:moveTo>
                <a:lnTo>
                  <a:pt x="539827" y="11017"/>
                </a:lnTo>
                <a:lnTo>
                  <a:pt x="275422" y="0"/>
                </a:lnTo>
                <a:lnTo>
                  <a:pt x="0" y="374574"/>
                </a:lnTo>
                <a:close/>
              </a:path>
            </a:pathLst>
          </a:custGeom>
          <a:solidFill>
            <a:srgbClr val="10578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2" name="任意多边形 16"/>
          <p:cNvSpPr>
            <a:spLocks noChangeArrowheads="1"/>
          </p:cNvSpPr>
          <p:nvPr userDrawn="1"/>
        </p:nvSpPr>
        <p:spPr bwMode="auto">
          <a:xfrm>
            <a:off x="-211667" y="4726517"/>
            <a:ext cx="1079500" cy="683683"/>
          </a:xfrm>
          <a:custGeom>
            <a:avLst/>
            <a:gdLst>
              <a:gd name="T0" fmla="*/ 528809 w 1079653"/>
              <a:gd name="T1" fmla="*/ 110168 h 683046"/>
              <a:gd name="T2" fmla="*/ 1079653 w 1079653"/>
              <a:gd name="T3" fmla="*/ 683046 h 683046"/>
              <a:gd name="T4" fmla="*/ 0 w 1079653"/>
              <a:gd name="T5" fmla="*/ 341523 h 683046"/>
              <a:gd name="T6" fmla="*/ 330506 w 1079653"/>
              <a:gd name="T7" fmla="*/ 0 h 683046"/>
              <a:gd name="T8" fmla="*/ 528809 w 1079653"/>
              <a:gd name="T9" fmla="*/ 110168 h 683046"/>
              <a:gd name="T10" fmla="*/ 0 60000 65536"/>
              <a:gd name="T11" fmla="*/ 0 60000 65536"/>
              <a:gd name="T12" fmla="*/ 0 60000 65536"/>
              <a:gd name="T13" fmla="*/ 0 60000 65536"/>
              <a:gd name="T14" fmla="*/ 0 60000 65536"/>
              <a:gd name="T15" fmla="*/ 0 w 1079653"/>
              <a:gd name="T16" fmla="*/ 0 h 683046"/>
              <a:gd name="T17" fmla="*/ 1079653 w 1079653"/>
              <a:gd name="T18" fmla="*/ 683046 h 683046"/>
            </a:gdLst>
            <a:ahLst/>
            <a:cxnLst>
              <a:cxn ang="T10">
                <a:pos x="T0" y="T1"/>
              </a:cxn>
              <a:cxn ang="T11">
                <a:pos x="T2" y="T3"/>
              </a:cxn>
              <a:cxn ang="T12">
                <a:pos x="T4" y="T5"/>
              </a:cxn>
              <a:cxn ang="T13">
                <a:pos x="T6" y="T7"/>
              </a:cxn>
              <a:cxn ang="T14">
                <a:pos x="T8" y="T9"/>
              </a:cxn>
            </a:cxnLst>
            <a:rect l="T15" t="T16" r="T17" b="T18"/>
            <a:pathLst>
              <a:path w="1079653" h="683046">
                <a:moveTo>
                  <a:pt x="528809" y="110168"/>
                </a:moveTo>
                <a:lnTo>
                  <a:pt x="1079653" y="683046"/>
                </a:lnTo>
                <a:lnTo>
                  <a:pt x="0" y="341523"/>
                </a:lnTo>
                <a:lnTo>
                  <a:pt x="330506" y="0"/>
                </a:lnTo>
                <a:lnTo>
                  <a:pt x="528809" y="110168"/>
                </a:lnTo>
                <a:close/>
              </a:path>
            </a:pathLst>
          </a:custGeom>
          <a:solidFill>
            <a:srgbClr val="C1214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3" name="任意多边形 106"/>
          <p:cNvSpPr>
            <a:spLocks noChangeArrowheads="1"/>
          </p:cNvSpPr>
          <p:nvPr userDrawn="1"/>
        </p:nvSpPr>
        <p:spPr bwMode="auto">
          <a:xfrm>
            <a:off x="7514167" y="1928284"/>
            <a:ext cx="461433" cy="474133"/>
          </a:xfrm>
          <a:custGeom>
            <a:avLst/>
            <a:gdLst>
              <a:gd name="T0" fmla="*/ 55085 w 462709"/>
              <a:gd name="T1" fmla="*/ 220337 h 473725"/>
              <a:gd name="T2" fmla="*/ 0 w 462709"/>
              <a:gd name="T3" fmla="*/ 220337 h 473725"/>
              <a:gd name="T4" fmla="*/ 352540 w 462709"/>
              <a:gd name="T5" fmla="*/ 473725 h 473725"/>
              <a:gd name="T6" fmla="*/ 462709 w 462709"/>
              <a:gd name="T7" fmla="*/ 0 h 473725"/>
              <a:gd name="T8" fmla="*/ 55085 w 462709"/>
              <a:gd name="T9" fmla="*/ 220337 h 473725"/>
              <a:gd name="T10" fmla="*/ 0 60000 65536"/>
              <a:gd name="T11" fmla="*/ 0 60000 65536"/>
              <a:gd name="T12" fmla="*/ 0 60000 65536"/>
              <a:gd name="T13" fmla="*/ 0 60000 65536"/>
              <a:gd name="T14" fmla="*/ 0 60000 65536"/>
              <a:gd name="T15" fmla="*/ 0 w 462709"/>
              <a:gd name="T16" fmla="*/ 0 h 473725"/>
              <a:gd name="T17" fmla="*/ 462709 w 462709"/>
              <a:gd name="T18" fmla="*/ 473725 h 473725"/>
            </a:gdLst>
            <a:ahLst/>
            <a:cxnLst>
              <a:cxn ang="T10">
                <a:pos x="T0" y="T1"/>
              </a:cxn>
              <a:cxn ang="T11">
                <a:pos x="T2" y="T3"/>
              </a:cxn>
              <a:cxn ang="T12">
                <a:pos x="T4" y="T5"/>
              </a:cxn>
              <a:cxn ang="T13">
                <a:pos x="T6" y="T7"/>
              </a:cxn>
              <a:cxn ang="T14">
                <a:pos x="T8" y="T9"/>
              </a:cxn>
            </a:cxnLst>
            <a:rect l="T15" t="T16" r="T17" b="T18"/>
            <a:pathLst>
              <a:path w="462709" h="473725">
                <a:moveTo>
                  <a:pt x="55085" y="220337"/>
                </a:moveTo>
                <a:lnTo>
                  <a:pt x="0" y="220337"/>
                </a:lnTo>
                <a:lnTo>
                  <a:pt x="352540" y="473725"/>
                </a:lnTo>
                <a:lnTo>
                  <a:pt x="462709" y="0"/>
                </a:lnTo>
                <a:lnTo>
                  <a:pt x="55085" y="220337"/>
                </a:lnTo>
                <a:close/>
              </a:path>
            </a:pathLst>
          </a:custGeom>
          <a:solidFill>
            <a:srgbClr val="1791A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4" name="任意多边形 81"/>
          <p:cNvSpPr>
            <a:spLocks noChangeArrowheads="1"/>
          </p:cNvSpPr>
          <p:nvPr userDrawn="1"/>
        </p:nvSpPr>
        <p:spPr bwMode="auto">
          <a:xfrm>
            <a:off x="6159500" y="1828800"/>
            <a:ext cx="1090084" cy="539751"/>
          </a:xfrm>
          <a:custGeom>
            <a:avLst/>
            <a:gdLst>
              <a:gd name="T0" fmla="*/ 0 w 1090670"/>
              <a:gd name="T1" fmla="*/ 528810 h 539827"/>
              <a:gd name="T2" fmla="*/ 1090670 w 1090670"/>
              <a:gd name="T3" fmla="*/ 539827 h 539827"/>
              <a:gd name="T4" fmla="*/ 947451 w 1090670"/>
              <a:gd name="T5" fmla="*/ 0 h 539827"/>
              <a:gd name="T6" fmla="*/ 0 w 1090670"/>
              <a:gd name="T7" fmla="*/ 528810 h 539827"/>
              <a:gd name="T8" fmla="*/ 0 60000 65536"/>
              <a:gd name="T9" fmla="*/ 0 60000 65536"/>
              <a:gd name="T10" fmla="*/ 0 60000 65536"/>
              <a:gd name="T11" fmla="*/ 0 60000 65536"/>
              <a:gd name="T12" fmla="*/ 0 w 1090670"/>
              <a:gd name="T13" fmla="*/ 0 h 539827"/>
              <a:gd name="T14" fmla="*/ 1090670 w 1090670"/>
              <a:gd name="T15" fmla="*/ 539827 h 539827"/>
            </a:gdLst>
            <a:ahLst/>
            <a:cxnLst>
              <a:cxn ang="T8">
                <a:pos x="T0" y="T1"/>
              </a:cxn>
              <a:cxn ang="T9">
                <a:pos x="T2" y="T3"/>
              </a:cxn>
              <a:cxn ang="T10">
                <a:pos x="T4" y="T5"/>
              </a:cxn>
              <a:cxn ang="T11">
                <a:pos x="T6" y="T7"/>
              </a:cxn>
            </a:cxnLst>
            <a:rect l="T12" t="T13" r="T14" b="T15"/>
            <a:pathLst>
              <a:path w="1090670" h="539827">
                <a:moveTo>
                  <a:pt x="0" y="528810"/>
                </a:moveTo>
                <a:lnTo>
                  <a:pt x="1090670" y="539827"/>
                </a:lnTo>
                <a:lnTo>
                  <a:pt x="947451" y="0"/>
                </a:lnTo>
                <a:lnTo>
                  <a:pt x="0" y="528810"/>
                </a:lnTo>
                <a:close/>
              </a:path>
            </a:pathLst>
          </a:custGeom>
          <a:solidFill>
            <a:srgbClr val="D9213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5" name="任意多边形 79"/>
          <p:cNvSpPr>
            <a:spLocks noChangeArrowheads="1"/>
          </p:cNvSpPr>
          <p:nvPr userDrawn="1"/>
        </p:nvSpPr>
        <p:spPr bwMode="auto">
          <a:xfrm>
            <a:off x="5949951" y="1562100"/>
            <a:ext cx="1794933" cy="520700"/>
          </a:xfrm>
          <a:custGeom>
            <a:avLst/>
            <a:gdLst>
              <a:gd name="T0" fmla="*/ 165253 w 1784732"/>
              <a:gd name="T1" fmla="*/ 143219 h 506776"/>
              <a:gd name="T2" fmla="*/ 1784732 w 1784732"/>
              <a:gd name="T3" fmla="*/ 0 h 506776"/>
              <a:gd name="T4" fmla="*/ 0 w 1784732"/>
              <a:gd name="T5" fmla="*/ 506776 h 506776"/>
              <a:gd name="T6" fmla="*/ 165253 w 1784732"/>
              <a:gd name="T7" fmla="*/ 143219 h 506776"/>
              <a:gd name="T8" fmla="*/ 0 60000 65536"/>
              <a:gd name="T9" fmla="*/ 0 60000 65536"/>
              <a:gd name="T10" fmla="*/ 0 60000 65536"/>
              <a:gd name="T11" fmla="*/ 0 60000 65536"/>
              <a:gd name="T12" fmla="*/ 0 w 1784732"/>
              <a:gd name="T13" fmla="*/ 0 h 506776"/>
              <a:gd name="T14" fmla="*/ 1784732 w 1784732"/>
              <a:gd name="T15" fmla="*/ 506776 h 506776"/>
            </a:gdLst>
            <a:ahLst/>
            <a:cxnLst>
              <a:cxn ang="T8">
                <a:pos x="T0" y="T1"/>
              </a:cxn>
              <a:cxn ang="T9">
                <a:pos x="T2" y="T3"/>
              </a:cxn>
              <a:cxn ang="T10">
                <a:pos x="T4" y="T5"/>
              </a:cxn>
              <a:cxn ang="T11">
                <a:pos x="T6" y="T7"/>
              </a:cxn>
            </a:cxnLst>
            <a:rect l="T12" t="T13" r="T14" b="T15"/>
            <a:pathLst>
              <a:path w="1784732" h="506776">
                <a:moveTo>
                  <a:pt x="165253" y="143219"/>
                </a:moveTo>
                <a:lnTo>
                  <a:pt x="1784732" y="0"/>
                </a:lnTo>
                <a:lnTo>
                  <a:pt x="0" y="506776"/>
                </a:lnTo>
                <a:lnTo>
                  <a:pt x="165253" y="143219"/>
                </a:lnTo>
                <a:close/>
              </a:path>
            </a:pathLst>
          </a:custGeom>
          <a:solidFill>
            <a:srgbClr val="290C0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6" name="任意多边形 50"/>
          <p:cNvSpPr>
            <a:spLocks noChangeArrowheads="1"/>
          </p:cNvSpPr>
          <p:nvPr userDrawn="1"/>
        </p:nvSpPr>
        <p:spPr bwMode="auto">
          <a:xfrm>
            <a:off x="2942167" y="2973917"/>
            <a:ext cx="694267" cy="1532467"/>
          </a:xfrm>
          <a:custGeom>
            <a:avLst/>
            <a:gdLst>
              <a:gd name="T0" fmla="*/ 0 w 694063"/>
              <a:gd name="T1" fmla="*/ 0 h 1553378"/>
              <a:gd name="T2" fmla="*/ 694063 w 694063"/>
              <a:gd name="T3" fmla="*/ 55084 h 1553378"/>
              <a:gd name="T4" fmla="*/ 77118 w 694063"/>
              <a:gd name="T5" fmla="*/ 1553378 h 1553378"/>
              <a:gd name="T6" fmla="*/ 0 w 694063"/>
              <a:gd name="T7" fmla="*/ 0 h 1553378"/>
              <a:gd name="T8" fmla="*/ 0 60000 65536"/>
              <a:gd name="T9" fmla="*/ 0 60000 65536"/>
              <a:gd name="T10" fmla="*/ 0 60000 65536"/>
              <a:gd name="T11" fmla="*/ 0 60000 65536"/>
              <a:gd name="T12" fmla="*/ 0 w 694063"/>
              <a:gd name="T13" fmla="*/ 0 h 1553378"/>
              <a:gd name="T14" fmla="*/ 694063 w 694063"/>
              <a:gd name="T15" fmla="*/ 1553378 h 1553378"/>
            </a:gdLst>
            <a:ahLst/>
            <a:cxnLst>
              <a:cxn ang="T8">
                <a:pos x="T0" y="T1"/>
              </a:cxn>
              <a:cxn ang="T9">
                <a:pos x="T2" y="T3"/>
              </a:cxn>
              <a:cxn ang="T10">
                <a:pos x="T4" y="T5"/>
              </a:cxn>
              <a:cxn ang="T11">
                <a:pos x="T6" y="T7"/>
              </a:cxn>
            </a:cxnLst>
            <a:rect l="T12" t="T13" r="T14" b="T15"/>
            <a:pathLst>
              <a:path w="694063" h="1553378">
                <a:moveTo>
                  <a:pt x="0" y="0"/>
                </a:moveTo>
                <a:lnTo>
                  <a:pt x="694063" y="55084"/>
                </a:lnTo>
                <a:lnTo>
                  <a:pt x="77118" y="1553378"/>
                </a:lnTo>
                <a:lnTo>
                  <a:pt x="0" y="0"/>
                </a:lnTo>
                <a:close/>
              </a:path>
            </a:pathLst>
          </a:custGeom>
          <a:solidFill>
            <a:srgbClr val="EE3B3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7" name="任意多边形 40"/>
          <p:cNvSpPr>
            <a:spLocks noChangeArrowheads="1"/>
          </p:cNvSpPr>
          <p:nvPr userDrawn="1"/>
        </p:nvSpPr>
        <p:spPr bwMode="auto">
          <a:xfrm>
            <a:off x="3206751" y="1509184"/>
            <a:ext cx="1519767" cy="759883"/>
          </a:xfrm>
          <a:custGeom>
            <a:avLst/>
            <a:gdLst>
              <a:gd name="T0" fmla="*/ 0 w 1520328"/>
              <a:gd name="T1" fmla="*/ 638978 h 760164"/>
              <a:gd name="T2" fmla="*/ 991519 w 1520328"/>
              <a:gd name="T3" fmla="*/ 760164 h 760164"/>
              <a:gd name="T4" fmla="*/ 1520328 w 1520328"/>
              <a:gd name="T5" fmla="*/ 0 h 760164"/>
              <a:gd name="T6" fmla="*/ 0 w 1520328"/>
              <a:gd name="T7" fmla="*/ 638978 h 760164"/>
              <a:gd name="T8" fmla="*/ 0 60000 65536"/>
              <a:gd name="T9" fmla="*/ 0 60000 65536"/>
              <a:gd name="T10" fmla="*/ 0 60000 65536"/>
              <a:gd name="T11" fmla="*/ 0 60000 65536"/>
              <a:gd name="T12" fmla="*/ 0 w 1520328"/>
              <a:gd name="T13" fmla="*/ 0 h 760164"/>
              <a:gd name="T14" fmla="*/ 1520328 w 1520328"/>
              <a:gd name="T15" fmla="*/ 760164 h 760164"/>
            </a:gdLst>
            <a:ahLst/>
            <a:cxnLst>
              <a:cxn ang="T8">
                <a:pos x="T0" y="T1"/>
              </a:cxn>
              <a:cxn ang="T9">
                <a:pos x="T2" y="T3"/>
              </a:cxn>
              <a:cxn ang="T10">
                <a:pos x="T4" y="T5"/>
              </a:cxn>
              <a:cxn ang="T11">
                <a:pos x="T6" y="T7"/>
              </a:cxn>
            </a:cxnLst>
            <a:rect l="T12" t="T13" r="T14" b="T15"/>
            <a:pathLst>
              <a:path w="1520328" h="760164">
                <a:moveTo>
                  <a:pt x="0" y="638978"/>
                </a:moveTo>
                <a:lnTo>
                  <a:pt x="991519" y="760164"/>
                </a:lnTo>
                <a:lnTo>
                  <a:pt x="1520328" y="0"/>
                </a:lnTo>
                <a:lnTo>
                  <a:pt x="0" y="638978"/>
                </a:lnTo>
                <a:close/>
              </a:path>
            </a:pathLst>
          </a:custGeom>
          <a:solidFill>
            <a:srgbClr val="F5942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8" name="任意多边形 36"/>
          <p:cNvSpPr>
            <a:spLocks noChangeArrowheads="1"/>
          </p:cNvSpPr>
          <p:nvPr userDrawn="1"/>
        </p:nvSpPr>
        <p:spPr bwMode="auto">
          <a:xfrm>
            <a:off x="2478617" y="3471333"/>
            <a:ext cx="552449" cy="1024467"/>
          </a:xfrm>
          <a:custGeom>
            <a:avLst/>
            <a:gdLst>
              <a:gd name="T0" fmla="*/ 0 w 550844"/>
              <a:gd name="T1" fmla="*/ 22034 h 1024569"/>
              <a:gd name="T2" fmla="*/ 550844 w 550844"/>
              <a:gd name="T3" fmla="*/ 0 h 1024569"/>
              <a:gd name="T4" fmla="*/ 550844 w 550844"/>
              <a:gd name="T5" fmla="*/ 1024569 h 1024569"/>
              <a:gd name="T6" fmla="*/ 0 w 550844"/>
              <a:gd name="T7" fmla="*/ 22034 h 1024569"/>
              <a:gd name="T8" fmla="*/ 0 60000 65536"/>
              <a:gd name="T9" fmla="*/ 0 60000 65536"/>
              <a:gd name="T10" fmla="*/ 0 60000 65536"/>
              <a:gd name="T11" fmla="*/ 0 60000 65536"/>
              <a:gd name="T12" fmla="*/ 0 w 550844"/>
              <a:gd name="T13" fmla="*/ 0 h 1024569"/>
              <a:gd name="T14" fmla="*/ 550844 w 550844"/>
              <a:gd name="T15" fmla="*/ 1024569 h 1024569"/>
            </a:gdLst>
            <a:ahLst/>
            <a:cxnLst>
              <a:cxn ang="T8">
                <a:pos x="T0" y="T1"/>
              </a:cxn>
              <a:cxn ang="T9">
                <a:pos x="T2" y="T3"/>
              </a:cxn>
              <a:cxn ang="T10">
                <a:pos x="T4" y="T5"/>
              </a:cxn>
              <a:cxn ang="T11">
                <a:pos x="T6" y="T7"/>
              </a:cxn>
            </a:cxnLst>
            <a:rect l="T12" t="T13" r="T14" b="T15"/>
            <a:pathLst>
              <a:path w="550844" h="1024569">
                <a:moveTo>
                  <a:pt x="0" y="22034"/>
                </a:moveTo>
                <a:lnTo>
                  <a:pt x="550844" y="0"/>
                </a:lnTo>
                <a:lnTo>
                  <a:pt x="550844" y="1024569"/>
                </a:lnTo>
                <a:lnTo>
                  <a:pt x="0" y="22034"/>
                </a:lnTo>
                <a:close/>
              </a:path>
            </a:pathLst>
          </a:custGeom>
          <a:solidFill>
            <a:srgbClr val="C71F4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49" name="任意多边形 29"/>
          <p:cNvSpPr>
            <a:spLocks noChangeArrowheads="1"/>
          </p:cNvSpPr>
          <p:nvPr userDrawn="1"/>
        </p:nvSpPr>
        <p:spPr bwMode="auto">
          <a:xfrm>
            <a:off x="2070100" y="2489200"/>
            <a:ext cx="440267" cy="903817"/>
          </a:xfrm>
          <a:custGeom>
            <a:avLst/>
            <a:gdLst>
              <a:gd name="T0" fmla="*/ 429658 w 440675"/>
              <a:gd name="T1" fmla="*/ 0 h 903383"/>
              <a:gd name="T2" fmla="*/ 440675 w 440675"/>
              <a:gd name="T3" fmla="*/ 738130 h 903383"/>
              <a:gd name="T4" fmla="*/ 0 w 440675"/>
              <a:gd name="T5" fmla="*/ 903383 h 903383"/>
              <a:gd name="T6" fmla="*/ 429658 w 440675"/>
              <a:gd name="T7" fmla="*/ 0 h 903383"/>
              <a:gd name="T8" fmla="*/ 0 60000 65536"/>
              <a:gd name="T9" fmla="*/ 0 60000 65536"/>
              <a:gd name="T10" fmla="*/ 0 60000 65536"/>
              <a:gd name="T11" fmla="*/ 0 60000 65536"/>
              <a:gd name="T12" fmla="*/ 0 w 440675"/>
              <a:gd name="T13" fmla="*/ 0 h 903383"/>
              <a:gd name="T14" fmla="*/ 440675 w 440675"/>
              <a:gd name="T15" fmla="*/ 903383 h 903383"/>
            </a:gdLst>
            <a:ahLst/>
            <a:cxnLst>
              <a:cxn ang="T8">
                <a:pos x="T0" y="T1"/>
              </a:cxn>
              <a:cxn ang="T9">
                <a:pos x="T2" y="T3"/>
              </a:cxn>
              <a:cxn ang="T10">
                <a:pos x="T4" y="T5"/>
              </a:cxn>
              <a:cxn ang="T11">
                <a:pos x="T6" y="T7"/>
              </a:cxn>
            </a:cxnLst>
            <a:rect l="T12" t="T13" r="T14" b="T15"/>
            <a:pathLst>
              <a:path w="440675" h="903383">
                <a:moveTo>
                  <a:pt x="429658" y="0"/>
                </a:moveTo>
                <a:lnTo>
                  <a:pt x="440675" y="738130"/>
                </a:lnTo>
                <a:lnTo>
                  <a:pt x="0" y="903383"/>
                </a:lnTo>
                <a:lnTo>
                  <a:pt x="429658" y="0"/>
                </a:lnTo>
                <a:close/>
              </a:path>
            </a:pathLst>
          </a:custGeom>
          <a:solidFill>
            <a:srgbClr val="EA244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0" name="任意多边形 5"/>
          <p:cNvSpPr>
            <a:spLocks noChangeArrowheads="1"/>
          </p:cNvSpPr>
          <p:nvPr userDrawn="1"/>
        </p:nvSpPr>
        <p:spPr bwMode="auto">
          <a:xfrm>
            <a:off x="0" y="1320800"/>
            <a:ext cx="254000" cy="1354667"/>
          </a:xfrm>
          <a:custGeom>
            <a:avLst/>
            <a:gdLst>
              <a:gd name="T0" fmla="*/ 0 w 242371"/>
              <a:gd name="T1" fmla="*/ 0 h 1355075"/>
              <a:gd name="T2" fmla="*/ 242371 w 242371"/>
              <a:gd name="T3" fmla="*/ 1355075 h 1355075"/>
              <a:gd name="T4" fmla="*/ 0 w 242371"/>
              <a:gd name="T5" fmla="*/ 1178805 h 1355075"/>
              <a:gd name="T6" fmla="*/ 0 w 242371"/>
              <a:gd name="T7" fmla="*/ 0 h 1355075"/>
              <a:gd name="T8" fmla="*/ 0 60000 65536"/>
              <a:gd name="T9" fmla="*/ 0 60000 65536"/>
              <a:gd name="T10" fmla="*/ 0 60000 65536"/>
              <a:gd name="T11" fmla="*/ 0 60000 65536"/>
              <a:gd name="T12" fmla="*/ 0 w 242371"/>
              <a:gd name="T13" fmla="*/ 0 h 1355075"/>
              <a:gd name="T14" fmla="*/ 242371 w 242371"/>
              <a:gd name="T15" fmla="*/ 1355075 h 1355075"/>
            </a:gdLst>
            <a:ahLst/>
            <a:cxnLst>
              <a:cxn ang="T8">
                <a:pos x="T0" y="T1"/>
              </a:cxn>
              <a:cxn ang="T9">
                <a:pos x="T2" y="T3"/>
              </a:cxn>
              <a:cxn ang="T10">
                <a:pos x="T4" y="T5"/>
              </a:cxn>
              <a:cxn ang="T11">
                <a:pos x="T6" y="T7"/>
              </a:cxn>
            </a:cxnLst>
            <a:rect l="T12" t="T13" r="T14" b="T15"/>
            <a:pathLst>
              <a:path w="242371" h="1355075">
                <a:moveTo>
                  <a:pt x="0" y="0"/>
                </a:moveTo>
                <a:lnTo>
                  <a:pt x="242371" y="1355075"/>
                </a:lnTo>
                <a:lnTo>
                  <a:pt x="0" y="1178805"/>
                </a:lnTo>
                <a:lnTo>
                  <a:pt x="0" y="0"/>
                </a:lnTo>
                <a:close/>
              </a:path>
            </a:pathLst>
          </a:custGeom>
          <a:solidFill>
            <a:srgbClr val="E7253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1" name="任意多边形 6"/>
          <p:cNvSpPr>
            <a:spLocks noChangeArrowheads="1"/>
          </p:cNvSpPr>
          <p:nvPr userDrawn="1"/>
        </p:nvSpPr>
        <p:spPr bwMode="auto">
          <a:xfrm>
            <a:off x="-21167" y="1250951"/>
            <a:ext cx="1485900" cy="1426633"/>
          </a:xfrm>
          <a:custGeom>
            <a:avLst/>
            <a:gdLst>
              <a:gd name="T0" fmla="*/ 0 w 1454226"/>
              <a:gd name="T1" fmla="*/ 0 h 1388126"/>
              <a:gd name="T2" fmla="*/ 1454226 w 1454226"/>
              <a:gd name="T3" fmla="*/ 517793 h 1388126"/>
              <a:gd name="T4" fmla="*/ 253388 w 1454226"/>
              <a:gd name="T5" fmla="*/ 1388126 h 1388126"/>
              <a:gd name="T6" fmla="*/ 0 w 1454226"/>
              <a:gd name="T7" fmla="*/ 0 h 1388126"/>
              <a:gd name="T8" fmla="*/ 0 60000 65536"/>
              <a:gd name="T9" fmla="*/ 0 60000 65536"/>
              <a:gd name="T10" fmla="*/ 0 60000 65536"/>
              <a:gd name="T11" fmla="*/ 0 60000 65536"/>
              <a:gd name="T12" fmla="*/ 0 w 1454226"/>
              <a:gd name="T13" fmla="*/ 0 h 1388126"/>
              <a:gd name="T14" fmla="*/ 1454226 w 1454226"/>
              <a:gd name="T15" fmla="*/ 1388126 h 1388126"/>
            </a:gdLst>
            <a:ahLst/>
            <a:cxnLst>
              <a:cxn ang="T8">
                <a:pos x="T0" y="T1"/>
              </a:cxn>
              <a:cxn ang="T9">
                <a:pos x="T2" y="T3"/>
              </a:cxn>
              <a:cxn ang="T10">
                <a:pos x="T4" y="T5"/>
              </a:cxn>
              <a:cxn ang="T11">
                <a:pos x="T6" y="T7"/>
              </a:cxn>
            </a:cxnLst>
            <a:rect l="T12" t="T13" r="T14" b="T15"/>
            <a:pathLst>
              <a:path w="1454226" h="1388126">
                <a:moveTo>
                  <a:pt x="0" y="0"/>
                </a:moveTo>
                <a:lnTo>
                  <a:pt x="1454226" y="517793"/>
                </a:lnTo>
                <a:lnTo>
                  <a:pt x="253388" y="1388126"/>
                </a:lnTo>
                <a:lnTo>
                  <a:pt x="0" y="0"/>
                </a:lnTo>
                <a:close/>
              </a:path>
            </a:pathLst>
          </a:custGeom>
          <a:solidFill>
            <a:srgbClr val="EE642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2" name="任意多边形 7"/>
          <p:cNvSpPr>
            <a:spLocks noChangeArrowheads="1"/>
          </p:cNvSpPr>
          <p:nvPr userDrawn="1"/>
        </p:nvSpPr>
        <p:spPr bwMode="auto">
          <a:xfrm>
            <a:off x="-10584" y="1763184"/>
            <a:ext cx="1488017" cy="1443567"/>
          </a:xfrm>
          <a:custGeom>
            <a:avLst/>
            <a:gdLst>
              <a:gd name="T0" fmla="*/ 1465243 w 1465243"/>
              <a:gd name="T1" fmla="*/ 0 h 1443209"/>
              <a:gd name="T2" fmla="*/ 1167788 w 1465243"/>
              <a:gd name="T3" fmla="*/ 1366091 h 1443209"/>
              <a:gd name="T4" fmla="*/ 0 w 1465243"/>
              <a:gd name="T5" fmla="*/ 1443209 h 1443209"/>
              <a:gd name="T6" fmla="*/ 11017 w 1465243"/>
              <a:gd name="T7" fmla="*/ 1024568 h 1443209"/>
              <a:gd name="T8" fmla="*/ 1465243 w 1465243"/>
              <a:gd name="T9" fmla="*/ 0 h 1443209"/>
              <a:gd name="T10" fmla="*/ 0 60000 65536"/>
              <a:gd name="T11" fmla="*/ 0 60000 65536"/>
              <a:gd name="T12" fmla="*/ 0 60000 65536"/>
              <a:gd name="T13" fmla="*/ 0 60000 65536"/>
              <a:gd name="T14" fmla="*/ 0 60000 65536"/>
              <a:gd name="T15" fmla="*/ 0 w 1465243"/>
              <a:gd name="T16" fmla="*/ 0 h 1443209"/>
              <a:gd name="T17" fmla="*/ 1465243 w 1465243"/>
              <a:gd name="T18" fmla="*/ 1443209 h 1443209"/>
            </a:gdLst>
            <a:ahLst/>
            <a:cxnLst>
              <a:cxn ang="T10">
                <a:pos x="T0" y="T1"/>
              </a:cxn>
              <a:cxn ang="T11">
                <a:pos x="T2" y="T3"/>
              </a:cxn>
              <a:cxn ang="T12">
                <a:pos x="T4" y="T5"/>
              </a:cxn>
              <a:cxn ang="T13">
                <a:pos x="T6" y="T7"/>
              </a:cxn>
              <a:cxn ang="T14">
                <a:pos x="T8" y="T9"/>
              </a:cxn>
            </a:cxnLst>
            <a:rect l="T15" t="T16" r="T17" b="T18"/>
            <a:pathLst>
              <a:path w="1465243" h="1443209">
                <a:moveTo>
                  <a:pt x="1465243" y="0"/>
                </a:moveTo>
                <a:lnTo>
                  <a:pt x="1167788" y="1366091"/>
                </a:lnTo>
                <a:lnTo>
                  <a:pt x="0" y="1443209"/>
                </a:lnTo>
                <a:lnTo>
                  <a:pt x="11017" y="1024568"/>
                </a:lnTo>
                <a:lnTo>
                  <a:pt x="1465243" y="0"/>
                </a:lnTo>
                <a:close/>
              </a:path>
            </a:pathLst>
          </a:custGeom>
          <a:solidFill>
            <a:srgbClr val="EB4038"/>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3" name="任意多边形 8"/>
          <p:cNvSpPr>
            <a:spLocks noChangeArrowheads="1"/>
          </p:cNvSpPr>
          <p:nvPr userDrawn="1"/>
        </p:nvSpPr>
        <p:spPr bwMode="auto">
          <a:xfrm>
            <a:off x="-186267" y="2347384"/>
            <a:ext cx="416984" cy="584200"/>
          </a:xfrm>
          <a:custGeom>
            <a:avLst/>
            <a:gdLst>
              <a:gd name="T0" fmla="*/ 418641 w 418641"/>
              <a:gd name="T1" fmla="*/ 308472 h 583894"/>
              <a:gd name="T2" fmla="*/ 0 w 418641"/>
              <a:gd name="T3" fmla="*/ 583894 h 583894"/>
              <a:gd name="T4" fmla="*/ 77118 w 418641"/>
              <a:gd name="T5" fmla="*/ 0 h 583894"/>
              <a:gd name="T6" fmla="*/ 418641 w 418641"/>
              <a:gd name="T7" fmla="*/ 308472 h 583894"/>
              <a:gd name="T8" fmla="*/ 0 60000 65536"/>
              <a:gd name="T9" fmla="*/ 0 60000 65536"/>
              <a:gd name="T10" fmla="*/ 0 60000 65536"/>
              <a:gd name="T11" fmla="*/ 0 60000 65536"/>
              <a:gd name="T12" fmla="*/ 0 w 418641"/>
              <a:gd name="T13" fmla="*/ 0 h 583894"/>
              <a:gd name="T14" fmla="*/ 418641 w 418641"/>
              <a:gd name="T15" fmla="*/ 583894 h 583894"/>
            </a:gdLst>
            <a:ahLst/>
            <a:cxnLst>
              <a:cxn ang="T8">
                <a:pos x="T0" y="T1"/>
              </a:cxn>
              <a:cxn ang="T9">
                <a:pos x="T2" y="T3"/>
              </a:cxn>
              <a:cxn ang="T10">
                <a:pos x="T4" y="T5"/>
              </a:cxn>
              <a:cxn ang="T11">
                <a:pos x="T6" y="T7"/>
              </a:cxn>
            </a:cxnLst>
            <a:rect l="T12" t="T13" r="T14" b="T15"/>
            <a:pathLst>
              <a:path w="418641" h="583894">
                <a:moveTo>
                  <a:pt x="418641" y="308472"/>
                </a:moveTo>
                <a:lnTo>
                  <a:pt x="0" y="583894"/>
                </a:lnTo>
                <a:lnTo>
                  <a:pt x="77118" y="0"/>
                </a:lnTo>
                <a:lnTo>
                  <a:pt x="418641" y="308472"/>
                </a:lnTo>
                <a:close/>
              </a:path>
            </a:pathLst>
          </a:custGeom>
          <a:solidFill>
            <a:srgbClr val="D9203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4" name="任意多边形 9"/>
          <p:cNvSpPr>
            <a:spLocks noChangeArrowheads="1"/>
          </p:cNvSpPr>
          <p:nvPr userDrawn="1"/>
        </p:nvSpPr>
        <p:spPr bwMode="auto">
          <a:xfrm>
            <a:off x="-76200" y="3117851"/>
            <a:ext cx="1286933" cy="550333"/>
          </a:xfrm>
          <a:custGeom>
            <a:avLst/>
            <a:gdLst>
              <a:gd name="T0" fmla="*/ 22034 w 1288973"/>
              <a:gd name="T1" fmla="*/ 88135 h 550844"/>
              <a:gd name="T2" fmla="*/ 1288973 w 1288973"/>
              <a:gd name="T3" fmla="*/ 0 h 550844"/>
              <a:gd name="T4" fmla="*/ 0 w 1288973"/>
              <a:gd name="T5" fmla="*/ 550844 h 550844"/>
              <a:gd name="T6" fmla="*/ 22034 w 1288973"/>
              <a:gd name="T7" fmla="*/ 88135 h 550844"/>
              <a:gd name="T8" fmla="*/ 0 60000 65536"/>
              <a:gd name="T9" fmla="*/ 0 60000 65536"/>
              <a:gd name="T10" fmla="*/ 0 60000 65536"/>
              <a:gd name="T11" fmla="*/ 0 60000 65536"/>
              <a:gd name="T12" fmla="*/ 0 w 1288973"/>
              <a:gd name="T13" fmla="*/ 0 h 550844"/>
              <a:gd name="T14" fmla="*/ 1288973 w 1288973"/>
              <a:gd name="T15" fmla="*/ 550844 h 550844"/>
            </a:gdLst>
            <a:ahLst/>
            <a:cxnLst>
              <a:cxn ang="T8">
                <a:pos x="T0" y="T1"/>
              </a:cxn>
              <a:cxn ang="T9">
                <a:pos x="T2" y="T3"/>
              </a:cxn>
              <a:cxn ang="T10">
                <a:pos x="T4" y="T5"/>
              </a:cxn>
              <a:cxn ang="T11">
                <a:pos x="T6" y="T7"/>
              </a:cxn>
            </a:cxnLst>
            <a:rect l="T12" t="T13" r="T14" b="T15"/>
            <a:pathLst>
              <a:path w="1288973" h="550844">
                <a:moveTo>
                  <a:pt x="22034" y="88135"/>
                </a:moveTo>
                <a:lnTo>
                  <a:pt x="1288973" y="0"/>
                </a:lnTo>
                <a:lnTo>
                  <a:pt x="0" y="550844"/>
                </a:lnTo>
                <a:lnTo>
                  <a:pt x="22034" y="88135"/>
                </a:lnTo>
                <a:close/>
              </a:path>
            </a:pathLst>
          </a:custGeom>
          <a:solidFill>
            <a:srgbClr val="39111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5" name="任意多边形 10"/>
          <p:cNvSpPr>
            <a:spLocks noChangeArrowheads="1"/>
          </p:cNvSpPr>
          <p:nvPr userDrawn="1"/>
        </p:nvSpPr>
        <p:spPr bwMode="auto">
          <a:xfrm>
            <a:off x="-10584" y="3107267"/>
            <a:ext cx="1178984" cy="736600"/>
          </a:xfrm>
          <a:custGeom>
            <a:avLst/>
            <a:gdLst>
              <a:gd name="T0" fmla="*/ 1178805 w 1178805"/>
              <a:gd name="T1" fmla="*/ 0 h 738131"/>
              <a:gd name="T2" fmla="*/ 859316 w 1178805"/>
              <a:gd name="T3" fmla="*/ 661013 h 738131"/>
              <a:gd name="T4" fmla="*/ 11017 w 1178805"/>
              <a:gd name="T5" fmla="*/ 738131 h 738131"/>
              <a:gd name="T6" fmla="*/ 0 w 1178805"/>
              <a:gd name="T7" fmla="*/ 528810 h 738131"/>
              <a:gd name="T8" fmla="*/ 1178805 w 1178805"/>
              <a:gd name="T9" fmla="*/ 0 h 738131"/>
              <a:gd name="T10" fmla="*/ 0 60000 65536"/>
              <a:gd name="T11" fmla="*/ 0 60000 65536"/>
              <a:gd name="T12" fmla="*/ 0 60000 65536"/>
              <a:gd name="T13" fmla="*/ 0 60000 65536"/>
              <a:gd name="T14" fmla="*/ 0 60000 65536"/>
              <a:gd name="T15" fmla="*/ 0 w 1178805"/>
              <a:gd name="T16" fmla="*/ 0 h 738131"/>
              <a:gd name="T17" fmla="*/ 1178805 w 1178805"/>
              <a:gd name="T18" fmla="*/ 738131 h 738131"/>
            </a:gdLst>
            <a:ahLst/>
            <a:cxnLst>
              <a:cxn ang="T10">
                <a:pos x="T0" y="T1"/>
              </a:cxn>
              <a:cxn ang="T11">
                <a:pos x="T2" y="T3"/>
              </a:cxn>
              <a:cxn ang="T12">
                <a:pos x="T4" y="T5"/>
              </a:cxn>
              <a:cxn ang="T13">
                <a:pos x="T6" y="T7"/>
              </a:cxn>
              <a:cxn ang="T14">
                <a:pos x="T8" y="T9"/>
              </a:cxn>
            </a:cxnLst>
            <a:rect l="T15" t="T16" r="T17" b="T18"/>
            <a:pathLst>
              <a:path w="1178805" h="738131">
                <a:moveTo>
                  <a:pt x="1178805" y="0"/>
                </a:moveTo>
                <a:lnTo>
                  <a:pt x="859316" y="661013"/>
                </a:lnTo>
                <a:lnTo>
                  <a:pt x="11017" y="738131"/>
                </a:lnTo>
                <a:lnTo>
                  <a:pt x="0" y="528810"/>
                </a:lnTo>
                <a:lnTo>
                  <a:pt x="1178805" y="0"/>
                </a:lnTo>
                <a:close/>
              </a:path>
            </a:pathLst>
          </a:custGeom>
          <a:solidFill>
            <a:srgbClr val="660C1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6" name="任意多边形 11"/>
          <p:cNvSpPr>
            <a:spLocks noChangeArrowheads="1"/>
          </p:cNvSpPr>
          <p:nvPr userDrawn="1"/>
        </p:nvSpPr>
        <p:spPr bwMode="auto">
          <a:xfrm>
            <a:off x="-76200" y="3767667"/>
            <a:ext cx="935567" cy="893233"/>
          </a:xfrm>
          <a:custGeom>
            <a:avLst/>
            <a:gdLst>
              <a:gd name="T0" fmla="*/ 44067 w 936433"/>
              <a:gd name="T1" fmla="*/ 55084 h 892366"/>
              <a:gd name="T2" fmla="*/ 936433 w 936433"/>
              <a:gd name="T3" fmla="*/ 0 h 892366"/>
              <a:gd name="T4" fmla="*/ 363556 w 936433"/>
              <a:gd name="T5" fmla="*/ 760163 h 892366"/>
              <a:gd name="T6" fmla="*/ 0 w 936433"/>
              <a:gd name="T7" fmla="*/ 892366 h 892366"/>
              <a:gd name="T8" fmla="*/ 44067 w 936433"/>
              <a:gd name="T9" fmla="*/ 55084 h 892366"/>
              <a:gd name="T10" fmla="*/ 0 60000 65536"/>
              <a:gd name="T11" fmla="*/ 0 60000 65536"/>
              <a:gd name="T12" fmla="*/ 0 60000 65536"/>
              <a:gd name="T13" fmla="*/ 0 60000 65536"/>
              <a:gd name="T14" fmla="*/ 0 60000 65536"/>
              <a:gd name="T15" fmla="*/ 0 w 936433"/>
              <a:gd name="T16" fmla="*/ 0 h 892366"/>
              <a:gd name="T17" fmla="*/ 936433 w 936433"/>
              <a:gd name="T18" fmla="*/ 892366 h 892366"/>
            </a:gdLst>
            <a:ahLst/>
            <a:cxnLst>
              <a:cxn ang="T10">
                <a:pos x="T0" y="T1"/>
              </a:cxn>
              <a:cxn ang="T11">
                <a:pos x="T2" y="T3"/>
              </a:cxn>
              <a:cxn ang="T12">
                <a:pos x="T4" y="T5"/>
              </a:cxn>
              <a:cxn ang="T13">
                <a:pos x="T6" y="T7"/>
              </a:cxn>
              <a:cxn ang="T14">
                <a:pos x="T8" y="T9"/>
              </a:cxn>
            </a:cxnLst>
            <a:rect l="T15" t="T16" r="T17" b="T18"/>
            <a:pathLst>
              <a:path w="936433" h="892366">
                <a:moveTo>
                  <a:pt x="44067" y="55084"/>
                </a:moveTo>
                <a:lnTo>
                  <a:pt x="936433" y="0"/>
                </a:lnTo>
                <a:lnTo>
                  <a:pt x="363556" y="760163"/>
                </a:lnTo>
                <a:lnTo>
                  <a:pt x="0" y="892366"/>
                </a:lnTo>
                <a:lnTo>
                  <a:pt x="44067" y="55084"/>
                </a:lnTo>
                <a:close/>
              </a:path>
            </a:pathLst>
          </a:custGeom>
          <a:solidFill>
            <a:srgbClr val="82151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7" name="任意多边形 13"/>
          <p:cNvSpPr>
            <a:spLocks noChangeArrowheads="1"/>
          </p:cNvSpPr>
          <p:nvPr userDrawn="1"/>
        </p:nvSpPr>
        <p:spPr bwMode="auto">
          <a:xfrm>
            <a:off x="264584" y="3712633"/>
            <a:ext cx="1585383" cy="838200"/>
          </a:xfrm>
          <a:custGeom>
            <a:avLst/>
            <a:gdLst>
              <a:gd name="T0" fmla="*/ 572877 w 1586429"/>
              <a:gd name="T1" fmla="*/ 66102 h 837282"/>
              <a:gd name="T2" fmla="*/ 1586429 w 1586429"/>
              <a:gd name="T3" fmla="*/ 0 h 837282"/>
              <a:gd name="T4" fmla="*/ 0 w 1586429"/>
              <a:gd name="T5" fmla="*/ 837282 h 837282"/>
              <a:gd name="T6" fmla="*/ 572877 w 1586429"/>
              <a:gd name="T7" fmla="*/ 66102 h 837282"/>
              <a:gd name="T8" fmla="*/ 0 60000 65536"/>
              <a:gd name="T9" fmla="*/ 0 60000 65536"/>
              <a:gd name="T10" fmla="*/ 0 60000 65536"/>
              <a:gd name="T11" fmla="*/ 0 60000 65536"/>
              <a:gd name="T12" fmla="*/ 0 w 1586429"/>
              <a:gd name="T13" fmla="*/ 0 h 837282"/>
              <a:gd name="T14" fmla="*/ 1586429 w 1586429"/>
              <a:gd name="T15" fmla="*/ 837282 h 837282"/>
            </a:gdLst>
            <a:ahLst/>
            <a:cxnLst>
              <a:cxn ang="T8">
                <a:pos x="T0" y="T1"/>
              </a:cxn>
              <a:cxn ang="T9">
                <a:pos x="T2" y="T3"/>
              </a:cxn>
              <a:cxn ang="T10">
                <a:pos x="T4" y="T5"/>
              </a:cxn>
              <a:cxn ang="T11">
                <a:pos x="T6" y="T7"/>
              </a:cxn>
            </a:cxnLst>
            <a:rect l="T12" t="T13" r="T14" b="T15"/>
            <a:pathLst>
              <a:path w="1586429" h="837282">
                <a:moveTo>
                  <a:pt x="572877" y="66102"/>
                </a:moveTo>
                <a:lnTo>
                  <a:pt x="1586429" y="0"/>
                </a:lnTo>
                <a:lnTo>
                  <a:pt x="0" y="837282"/>
                </a:lnTo>
                <a:lnTo>
                  <a:pt x="572877" y="66102"/>
                </a:lnTo>
                <a:close/>
              </a:path>
            </a:pathLst>
          </a:custGeom>
          <a:solidFill>
            <a:srgbClr val="BC2038"/>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8" name="任意多边形 15"/>
          <p:cNvSpPr>
            <a:spLocks noChangeArrowheads="1"/>
          </p:cNvSpPr>
          <p:nvPr userDrawn="1"/>
        </p:nvSpPr>
        <p:spPr bwMode="auto">
          <a:xfrm>
            <a:off x="-427567" y="3714751"/>
            <a:ext cx="3448051" cy="1267883"/>
          </a:xfrm>
          <a:custGeom>
            <a:avLst/>
            <a:gdLst>
              <a:gd name="T0" fmla="*/ 220338 w 3448280"/>
              <a:gd name="T1" fmla="*/ 980501 h 1255923"/>
              <a:gd name="T2" fmla="*/ 2258458 w 3448280"/>
              <a:gd name="T3" fmla="*/ 0 h 1255923"/>
              <a:gd name="T4" fmla="*/ 3448280 w 3448280"/>
              <a:gd name="T5" fmla="*/ 771181 h 1255923"/>
              <a:gd name="T6" fmla="*/ 0 w 3448280"/>
              <a:gd name="T7" fmla="*/ 1255923 h 1255923"/>
              <a:gd name="T8" fmla="*/ 220338 w 3448280"/>
              <a:gd name="T9" fmla="*/ 980501 h 1255923"/>
              <a:gd name="T10" fmla="*/ 0 60000 65536"/>
              <a:gd name="T11" fmla="*/ 0 60000 65536"/>
              <a:gd name="T12" fmla="*/ 0 60000 65536"/>
              <a:gd name="T13" fmla="*/ 0 60000 65536"/>
              <a:gd name="T14" fmla="*/ 0 60000 65536"/>
              <a:gd name="T15" fmla="*/ 0 w 3448280"/>
              <a:gd name="T16" fmla="*/ 0 h 1255923"/>
              <a:gd name="T17" fmla="*/ 3448280 w 3448280"/>
              <a:gd name="T18" fmla="*/ 1255923 h 1255923"/>
            </a:gdLst>
            <a:ahLst/>
            <a:cxnLst>
              <a:cxn ang="T10">
                <a:pos x="T0" y="T1"/>
              </a:cxn>
              <a:cxn ang="T11">
                <a:pos x="T2" y="T3"/>
              </a:cxn>
              <a:cxn ang="T12">
                <a:pos x="T4" y="T5"/>
              </a:cxn>
              <a:cxn ang="T13">
                <a:pos x="T6" y="T7"/>
              </a:cxn>
              <a:cxn ang="T14">
                <a:pos x="T8" y="T9"/>
              </a:cxn>
            </a:cxnLst>
            <a:rect l="T15" t="T16" r="T17" b="T18"/>
            <a:pathLst>
              <a:path w="3448280" h="1255923">
                <a:moveTo>
                  <a:pt x="220338" y="980501"/>
                </a:moveTo>
                <a:lnTo>
                  <a:pt x="2258458" y="0"/>
                </a:lnTo>
                <a:lnTo>
                  <a:pt x="3448280" y="771181"/>
                </a:lnTo>
                <a:lnTo>
                  <a:pt x="0" y="1255923"/>
                </a:lnTo>
                <a:lnTo>
                  <a:pt x="220338" y="980501"/>
                </a:lnTo>
                <a:close/>
              </a:path>
            </a:pathLst>
          </a:custGeom>
          <a:solidFill>
            <a:srgbClr val="CE213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59" name="任意多边形 17"/>
          <p:cNvSpPr>
            <a:spLocks noChangeArrowheads="1"/>
          </p:cNvSpPr>
          <p:nvPr userDrawn="1"/>
        </p:nvSpPr>
        <p:spPr bwMode="auto">
          <a:xfrm>
            <a:off x="1794933" y="3481917"/>
            <a:ext cx="1257300" cy="1045633"/>
          </a:xfrm>
          <a:custGeom>
            <a:avLst/>
            <a:gdLst>
              <a:gd name="T0" fmla="*/ 0 w 1255923"/>
              <a:gd name="T1" fmla="*/ 242371 h 1024569"/>
              <a:gd name="T2" fmla="*/ 705080 w 1255923"/>
              <a:gd name="T3" fmla="*/ 0 h 1024569"/>
              <a:gd name="T4" fmla="*/ 1255923 w 1255923"/>
              <a:gd name="T5" fmla="*/ 1024569 h 1024569"/>
              <a:gd name="T6" fmla="*/ 0 w 1255923"/>
              <a:gd name="T7" fmla="*/ 242371 h 1024569"/>
              <a:gd name="T8" fmla="*/ 0 60000 65536"/>
              <a:gd name="T9" fmla="*/ 0 60000 65536"/>
              <a:gd name="T10" fmla="*/ 0 60000 65536"/>
              <a:gd name="T11" fmla="*/ 0 60000 65536"/>
              <a:gd name="T12" fmla="*/ 0 w 1255923"/>
              <a:gd name="T13" fmla="*/ 0 h 1024569"/>
              <a:gd name="T14" fmla="*/ 1255923 w 1255923"/>
              <a:gd name="T15" fmla="*/ 1024569 h 1024569"/>
            </a:gdLst>
            <a:ahLst/>
            <a:cxnLst>
              <a:cxn ang="T8">
                <a:pos x="T0" y="T1"/>
              </a:cxn>
              <a:cxn ang="T9">
                <a:pos x="T2" y="T3"/>
              </a:cxn>
              <a:cxn ang="T10">
                <a:pos x="T4" y="T5"/>
              </a:cxn>
              <a:cxn ang="T11">
                <a:pos x="T6" y="T7"/>
              </a:cxn>
            </a:cxnLst>
            <a:rect l="T12" t="T13" r="T14" b="T15"/>
            <a:pathLst>
              <a:path w="1255923" h="1024569">
                <a:moveTo>
                  <a:pt x="0" y="242371"/>
                </a:moveTo>
                <a:lnTo>
                  <a:pt x="705080" y="0"/>
                </a:lnTo>
                <a:lnTo>
                  <a:pt x="1255923" y="1024569"/>
                </a:lnTo>
                <a:lnTo>
                  <a:pt x="0" y="242371"/>
                </a:lnTo>
                <a:close/>
              </a:path>
            </a:pathLst>
          </a:custGeom>
          <a:solidFill>
            <a:srgbClr val="D11F4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0" name="任意多边形 18"/>
          <p:cNvSpPr>
            <a:spLocks noChangeArrowheads="1"/>
          </p:cNvSpPr>
          <p:nvPr userDrawn="1"/>
        </p:nvSpPr>
        <p:spPr bwMode="auto">
          <a:xfrm>
            <a:off x="1619251" y="3513667"/>
            <a:ext cx="859367" cy="220133"/>
          </a:xfrm>
          <a:custGeom>
            <a:avLst/>
            <a:gdLst>
              <a:gd name="T0" fmla="*/ 0 w 859315"/>
              <a:gd name="T1" fmla="*/ 11017 h 253388"/>
              <a:gd name="T2" fmla="*/ 859315 w 859315"/>
              <a:gd name="T3" fmla="*/ 0 h 253388"/>
              <a:gd name="T4" fmla="*/ 220337 w 859315"/>
              <a:gd name="T5" fmla="*/ 253388 h 253388"/>
              <a:gd name="T6" fmla="*/ 0 w 859315"/>
              <a:gd name="T7" fmla="*/ 11017 h 253388"/>
              <a:gd name="T8" fmla="*/ 0 60000 65536"/>
              <a:gd name="T9" fmla="*/ 0 60000 65536"/>
              <a:gd name="T10" fmla="*/ 0 60000 65536"/>
              <a:gd name="T11" fmla="*/ 0 60000 65536"/>
              <a:gd name="T12" fmla="*/ 0 w 859315"/>
              <a:gd name="T13" fmla="*/ 0 h 253388"/>
              <a:gd name="T14" fmla="*/ 859315 w 859315"/>
              <a:gd name="T15" fmla="*/ 253388 h 253388"/>
            </a:gdLst>
            <a:ahLst/>
            <a:cxnLst>
              <a:cxn ang="T8">
                <a:pos x="T0" y="T1"/>
              </a:cxn>
              <a:cxn ang="T9">
                <a:pos x="T2" y="T3"/>
              </a:cxn>
              <a:cxn ang="T10">
                <a:pos x="T4" y="T5"/>
              </a:cxn>
              <a:cxn ang="T11">
                <a:pos x="T6" y="T7"/>
              </a:cxn>
            </a:cxnLst>
            <a:rect l="T12" t="T13" r="T14" b="T15"/>
            <a:pathLst>
              <a:path w="859315" h="253388">
                <a:moveTo>
                  <a:pt x="0" y="11017"/>
                </a:moveTo>
                <a:lnTo>
                  <a:pt x="859315" y="0"/>
                </a:lnTo>
                <a:lnTo>
                  <a:pt x="220337" y="253388"/>
                </a:lnTo>
                <a:lnTo>
                  <a:pt x="0" y="11017"/>
                </a:lnTo>
                <a:close/>
              </a:path>
            </a:pathLst>
          </a:custGeom>
          <a:solidFill>
            <a:srgbClr val="34110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1" name="任意多边形 19"/>
          <p:cNvSpPr>
            <a:spLocks noChangeArrowheads="1"/>
          </p:cNvSpPr>
          <p:nvPr userDrawn="1"/>
        </p:nvSpPr>
        <p:spPr bwMode="auto">
          <a:xfrm>
            <a:off x="1629833" y="3227917"/>
            <a:ext cx="882651" cy="309033"/>
          </a:xfrm>
          <a:custGeom>
            <a:avLst/>
            <a:gdLst>
              <a:gd name="T0" fmla="*/ 0 w 881350"/>
              <a:gd name="T1" fmla="*/ 297456 h 308473"/>
              <a:gd name="T2" fmla="*/ 881350 w 881350"/>
              <a:gd name="T3" fmla="*/ 0 h 308473"/>
              <a:gd name="T4" fmla="*/ 837282 w 881350"/>
              <a:gd name="T5" fmla="*/ 308473 h 308473"/>
              <a:gd name="T6" fmla="*/ 0 w 881350"/>
              <a:gd name="T7" fmla="*/ 297456 h 308473"/>
              <a:gd name="T8" fmla="*/ 0 60000 65536"/>
              <a:gd name="T9" fmla="*/ 0 60000 65536"/>
              <a:gd name="T10" fmla="*/ 0 60000 65536"/>
              <a:gd name="T11" fmla="*/ 0 60000 65536"/>
              <a:gd name="T12" fmla="*/ 0 w 881350"/>
              <a:gd name="T13" fmla="*/ 0 h 308473"/>
              <a:gd name="T14" fmla="*/ 881350 w 881350"/>
              <a:gd name="T15" fmla="*/ 308473 h 308473"/>
            </a:gdLst>
            <a:ahLst/>
            <a:cxnLst>
              <a:cxn ang="T8">
                <a:pos x="T0" y="T1"/>
              </a:cxn>
              <a:cxn ang="T9">
                <a:pos x="T2" y="T3"/>
              </a:cxn>
              <a:cxn ang="T10">
                <a:pos x="T4" y="T5"/>
              </a:cxn>
              <a:cxn ang="T11">
                <a:pos x="T6" y="T7"/>
              </a:cxn>
            </a:cxnLst>
            <a:rect l="T12" t="T13" r="T14" b="T15"/>
            <a:pathLst>
              <a:path w="881350" h="308473">
                <a:moveTo>
                  <a:pt x="0" y="297456"/>
                </a:moveTo>
                <a:lnTo>
                  <a:pt x="881350" y="0"/>
                </a:lnTo>
                <a:lnTo>
                  <a:pt x="837282" y="308473"/>
                </a:lnTo>
                <a:lnTo>
                  <a:pt x="0" y="297456"/>
                </a:lnTo>
                <a:close/>
              </a:path>
            </a:pathLst>
          </a:custGeom>
          <a:solidFill>
            <a:srgbClr val="A61E3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2" name="任意多边形 21"/>
          <p:cNvSpPr>
            <a:spLocks noChangeArrowheads="1"/>
          </p:cNvSpPr>
          <p:nvPr userDrawn="1"/>
        </p:nvSpPr>
        <p:spPr bwMode="auto">
          <a:xfrm>
            <a:off x="1178984" y="2918884"/>
            <a:ext cx="474133" cy="639233"/>
          </a:xfrm>
          <a:custGeom>
            <a:avLst/>
            <a:gdLst>
              <a:gd name="T0" fmla="*/ 0 w 473725"/>
              <a:gd name="T1" fmla="*/ 187287 h 638978"/>
              <a:gd name="T2" fmla="*/ 451691 w 473725"/>
              <a:gd name="T3" fmla="*/ 0 h 638978"/>
              <a:gd name="T4" fmla="*/ 473725 w 473725"/>
              <a:gd name="T5" fmla="*/ 638978 h 638978"/>
              <a:gd name="T6" fmla="*/ 0 w 473725"/>
              <a:gd name="T7" fmla="*/ 187287 h 638978"/>
              <a:gd name="T8" fmla="*/ 0 60000 65536"/>
              <a:gd name="T9" fmla="*/ 0 60000 65536"/>
              <a:gd name="T10" fmla="*/ 0 60000 65536"/>
              <a:gd name="T11" fmla="*/ 0 60000 65536"/>
              <a:gd name="T12" fmla="*/ 0 w 473725"/>
              <a:gd name="T13" fmla="*/ 0 h 638978"/>
              <a:gd name="T14" fmla="*/ 473725 w 473725"/>
              <a:gd name="T15" fmla="*/ 638978 h 638978"/>
            </a:gdLst>
            <a:ahLst/>
            <a:cxnLst>
              <a:cxn ang="T8">
                <a:pos x="T0" y="T1"/>
              </a:cxn>
              <a:cxn ang="T9">
                <a:pos x="T2" y="T3"/>
              </a:cxn>
              <a:cxn ang="T10">
                <a:pos x="T4" y="T5"/>
              </a:cxn>
              <a:cxn ang="T11">
                <a:pos x="T6" y="T7"/>
              </a:cxn>
            </a:cxnLst>
            <a:rect l="T12" t="T13" r="T14" b="T15"/>
            <a:pathLst>
              <a:path w="473725" h="638978">
                <a:moveTo>
                  <a:pt x="0" y="187287"/>
                </a:moveTo>
                <a:lnTo>
                  <a:pt x="451691" y="0"/>
                </a:lnTo>
                <a:lnTo>
                  <a:pt x="473725" y="638978"/>
                </a:lnTo>
                <a:lnTo>
                  <a:pt x="0" y="187287"/>
                </a:lnTo>
                <a:close/>
              </a:path>
            </a:pathLst>
          </a:custGeom>
          <a:solidFill>
            <a:srgbClr val="BD202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3" name="任意多边形 22"/>
          <p:cNvSpPr>
            <a:spLocks noChangeArrowheads="1"/>
          </p:cNvSpPr>
          <p:nvPr userDrawn="1"/>
        </p:nvSpPr>
        <p:spPr bwMode="auto">
          <a:xfrm>
            <a:off x="1145117" y="1752600"/>
            <a:ext cx="474133" cy="1375833"/>
          </a:xfrm>
          <a:custGeom>
            <a:avLst/>
            <a:gdLst>
              <a:gd name="T0" fmla="*/ 319489 w 473726"/>
              <a:gd name="T1" fmla="*/ 0 h 1377108"/>
              <a:gd name="T2" fmla="*/ 473726 w 473726"/>
              <a:gd name="T3" fmla="*/ 1244906 h 1377108"/>
              <a:gd name="T4" fmla="*/ 0 w 473726"/>
              <a:gd name="T5" fmla="*/ 1377108 h 1377108"/>
              <a:gd name="T6" fmla="*/ 319489 w 473726"/>
              <a:gd name="T7" fmla="*/ 0 h 1377108"/>
              <a:gd name="T8" fmla="*/ 0 60000 65536"/>
              <a:gd name="T9" fmla="*/ 0 60000 65536"/>
              <a:gd name="T10" fmla="*/ 0 60000 65536"/>
              <a:gd name="T11" fmla="*/ 0 60000 65536"/>
              <a:gd name="T12" fmla="*/ 0 w 473726"/>
              <a:gd name="T13" fmla="*/ 0 h 1377108"/>
              <a:gd name="T14" fmla="*/ 473726 w 473726"/>
              <a:gd name="T15" fmla="*/ 1377108 h 1377108"/>
            </a:gdLst>
            <a:ahLst/>
            <a:cxnLst>
              <a:cxn ang="T8">
                <a:pos x="T0" y="T1"/>
              </a:cxn>
              <a:cxn ang="T9">
                <a:pos x="T2" y="T3"/>
              </a:cxn>
              <a:cxn ang="T10">
                <a:pos x="T4" y="T5"/>
              </a:cxn>
              <a:cxn ang="T11">
                <a:pos x="T6" y="T7"/>
              </a:cxn>
            </a:cxnLst>
            <a:rect l="T12" t="T13" r="T14" b="T15"/>
            <a:pathLst>
              <a:path w="473726" h="1377108">
                <a:moveTo>
                  <a:pt x="319489" y="0"/>
                </a:moveTo>
                <a:lnTo>
                  <a:pt x="473726" y="1244906"/>
                </a:lnTo>
                <a:lnTo>
                  <a:pt x="0" y="1377108"/>
                </a:lnTo>
                <a:lnTo>
                  <a:pt x="319489" y="0"/>
                </a:lnTo>
                <a:close/>
              </a:path>
            </a:pathLst>
          </a:custGeom>
          <a:solidFill>
            <a:srgbClr val="F1722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4" name="任意多边形 24"/>
          <p:cNvSpPr>
            <a:spLocks noChangeArrowheads="1"/>
          </p:cNvSpPr>
          <p:nvPr userDrawn="1"/>
        </p:nvSpPr>
        <p:spPr bwMode="auto">
          <a:xfrm>
            <a:off x="1454151" y="1773767"/>
            <a:ext cx="463549" cy="1310217"/>
          </a:xfrm>
          <a:custGeom>
            <a:avLst/>
            <a:gdLst>
              <a:gd name="T0" fmla="*/ 0 w 451692"/>
              <a:gd name="T1" fmla="*/ 0 h 1233889"/>
              <a:gd name="T2" fmla="*/ 451692 w 451692"/>
              <a:gd name="T3" fmla="*/ 352539 h 1233889"/>
              <a:gd name="T4" fmla="*/ 165253 w 451692"/>
              <a:gd name="T5" fmla="*/ 1233889 h 1233889"/>
              <a:gd name="T6" fmla="*/ 0 w 451692"/>
              <a:gd name="T7" fmla="*/ 0 h 1233889"/>
              <a:gd name="T8" fmla="*/ 0 60000 65536"/>
              <a:gd name="T9" fmla="*/ 0 60000 65536"/>
              <a:gd name="T10" fmla="*/ 0 60000 65536"/>
              <a:gd name="T11" fmla="*/ 0 60000 65536"/>
              <a:gd name="T12" fmla="*/ 0 w 451692"/>
              <a:gd name="T13" fmla="*/ 0 h 1233889"/>
              <a:gd name="T14" fmla="*/ 451692 w 451692"/>
              <a:gd name="T15" fmla="*/ 1233889 h 1233889"/>
            </a:gdLst>
            <a:ahLst/>
            <a:cxnLst>
              <a:cxn ang="T8">
                <a:pos x="T0" y="T1"/>
              </a:cxn>
              <a:cxn ang="T9">
                <a:pos x="T2" y="T3"/>
              </a:cxn>
              <a:cxn ang="T10">
                <a:pos x="T4" y="T5"/>
              </a:cxn>
              <a:cxn ang="T11">
                <a:pos x="T6" y="T7"/>
              </a:cxn>
            </a:cxnLst>
            <a:rect l="T12" t="T13" r="T14" b="T15"/>
            <a:pathLst>
              <a:path w="451692" h="1233889">
                <a:moveTo>
                  <a:pt x="0" y="0"/>
                </a:moveTo>
                <a:lnTo>
                  <a:pt x="451692" y="352539"/>
                </a:lnTo>
                <a:lnTo>
                  <a:pt x="165253" y="1233889"/>
                </a:lnTo>
                <a:lnTo>
                  <a:pt x="0" y="0"/>
                </a:lnTo>
                <a:close/>
              </a:path>
            </a:pathLst>
          </a:custGeom>
          <a:solidFill>
            <a:srgbClr val="E92549"/>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5" name="任意多边形 25"/>
          <p:cNvSpPr>
            <a:spLocks noChangeArrowheads="1"/>
          </p:cNvSpPr>
          <p:nvPr userDrawn="1"/>
        </p:nvSpPr>
        <p:spPr bwMode="auto">
          <a:xfrm>
            <a:off x="1642533" y="2125133"/>
            <a:ext cx="846667" cy="804333"/>
          </a:xfrm>
          <a:custGeom>
            <a:avLst/>
            <a:gdLst>
              <a:gd name="T0" fmla="*/ 275422 w 848299"/>
              <a:gd name="T1" fmla="*/ 0 h 804232"/>
              <a:gd name="T2" fmla="*/ 848299 w 848299"/>
              <a:gd name="T3" fmla="*/ 407625 h 804232"/>
              <a:gd name="T4" fmla="*/ 0 w 848299"/>
              <a:gd name="T5" fmla="*/ 804232 h 804232"/>
              <a:gd name="T6" fmla="*/ 275422 w 848299"/>
              <a:gd name="T7" fmla="*/ 0 h 804232"/>
              <a:gd name="T8" fmla="*/ 0 60000 65536"/>
              <a:gd name="T9" fmla="*/ 0 60000 65536"/>
              <a:gd name="T10" fmla="*/ 0 60000 65536"/>
              <a:gd name="T11" fmla="*/ 0 60000 65536"/>
              <a:gd name="T12" fmla="*/ 0 w 848299"/>
              <a:gd name="T13" fmla="*/ 0 h 804232"/>
              <a:gd name="T14" fmla="*/ 848299 w 848299"/>
              <a:gd name="T15" fmla="*/ 804232 h 804232"/>
            </a:gdLst>
            <a:ahLst/>
            <a:cxnLst>
              <a:cxn ang="T8">
                <a:pos x="T0" y="T1"/>
              </a:cxn>
              <a:cxn ang="T9">
                <a:pos x="T2" y="T3"/>
              </a:cxn>
              <a:cxn ang="T10">
                <a:pos x="T4" y="T5"/>
              </a:cxn>
              <a:cxn ang="T11">
                <a:pos x="T6" y="T7"/>
              </a:cxn>
            </a:cxnLst>
            <a:rect l="T12" t="T13" r="T14" b="T15"/>
            <a:pathLst>
              <a:path w="848299" h="804232">
                <a:moveTo>
                  <a:pt x="275422" y="0"/>
                </a:moveTo>
                <a:lnTo>
                  <a:pt x="848299" y="407625"/>
                </a:lnTo>
                <a:lnTo>
                  <a:pt x="0" y="804232"/>
                </a:lnTo>
                <a:lnTo>
                  <a:pt x="275422" y="0"/>
                </a:lnTo>
                <a:close/>
              </a:path>
            </a:pathLst>
          </a:custGeom>
          <a:solidFill>
            <a:srgbClr val="C9203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6" name="任意多边形 27"/>
          <p:cNvSpPr>
            <a:spLocks noChangeArrowheads="1"/>
          </p:cNvSpPr>
          <p:nvPr userDrawn="1"/>
        </p:nvSpPr>
        <p:spPr bwMode="auto">
          <a:xfrm>
            <a:off x="1629833" y="2942167"/>
            <a:ext cx="298451" cy="584200"/>
          </a:xfrm>
          <a:custGeom>
            <a:avLst/>
            <a:gdLst>
              <a:gd name="T0" fmla="*/ 0 w 297456"/>
              <a:gd name="T1" fmla="*/ 0 h 583894"/>
              <a:gd name="T2" fmla="*/ 297456 w 297456"/>
              <a:gd name="T3" fmla="*/ 242371 h 583894"/>
              <a:gd name="T4" fmla="*/ 0 w 297456"/>
              <a:gd name="T5" fmla="*/ 583894 h 583894"/>
              <a:gd name="T6" fmla="*/ 0 w 297456"/>
              <a:gd name="T7" fmla="*/ 0 h 583894"/>
              <a:gd name="T8" fmla="*/ 0 60000 65536"/>
              <a:gd name="T9" fmla="*/ 0 60000 65536"/>
              <a:gd name="T10" fmla="*/ 0 60000 65536"/>
              <a:gd name="T11" fmla="*/ 0 60000 65536"/>
              <a:gd name="T12" fmla="*/ 0 w 297456"/>
              <a:gd name="T13" fmla="*/ 0 h 583894"/>
              <a:gd name="T14" fmla="*/ 297456 w 297456"/>
              <a:gd name="T15" fmla="*/ 583894 h 583894"/>
            </a:gdLst>
            <a:ahLst/>
            <a:cxnLst>
              <a:cxn ang="T8">
                <a:pos x="T0" y="T1"/>
              </a:cxn>
              <a:cxn ang="T9">
                <a:pos x="T2" y="T3"/>
              </a:cxn>
              <a:cxn ang="T10">
                <a:pos x="T4" y="T5"/>
              </a:cxn>
              <a:cxn ang="T11">
                <a:pos x="T6" y="T7"/>
              </a:cxn>
            </a:cxnLst>
            <a:rect l="T12" t="T13" r="T14" b="T15"/>
            <a:pathLst>
              <a:path w="297456" h="583894">
                <a:moveTo>
                  <a:pt x="0" y="0"/>
                </a:moveTo>
                <a:lnTo>
                  <a:pt x="297456" y="242371"/>
                </a:lnTo>
                <a:lnTo>
                  <a:pt x="0" y="583894"/>
                </a:lnTo>
                <a:lnTo>
                  <a:pt x="0" y="0"/>
                </a:lnTo>
                <a:close/>
              </a:path>
            </a:pathLst>
          </a:custGeom>
          <a:solidFill>
            <a:srgbClr val="5F0B1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7" name="任意多边形 32"/>
          <p:cNvSpPr>
            <a:spLocks noChangeArrowheads="1"/>
          </p:cNvSpPr>
          <p:nvPr userDrawn="1"/>
        </p:nvSpPr>
        <p:spPr bwMode="auto">
          <a:xfrm>
            <a:off x="1894417" y="2125133"/>
            <a:ext cx="1200149" cy="982133"/>
          </a:xfrm>
          <a:custGeom>
            <a:avLst/>
            <a:gdLst>
              <a:gd name="T0" fmla="*/ 0 w 1134738"/>
              <a:gd name="T1" fmla="*/ 0 h 881350"/>
              <a:gd name="T2" fmla="*/ 1134738 w 1134738"/>
              <a:gd name="T3" fmla="*/ 881350 h 881350"/>
              <a:gd name="T4" fmla="*/ 627962 w 1134738"/>
              <a:gd name="T5" fmla="*/ 165253 h 881350"/>
              <a:gd name="T6" fmla="*/ 0 w 1134738"/>
              <a:gd name="T7" fmla="*/ 0 h 881350"/>
              <a:gd name="T8" fmla="*/ 0 60000 65536"/>
              <a:gd name="T9" fmla="*/ 0 60000 65536"/>
              <a:gd name="T10" fmla="*/ 0 60000 65536"/>
              <a:gd name="T11" fmla="*/ 0 60000 65536"/>
              <a:gd name="T12" fmla="*/ 0 w 1134738"/>
              <a:gd name="T13" fmla="*/ 0 h 881350"/>
              <a:gd name="T14" fmla="*/ 1134738 w 1134738"/>
              <a:gd name="T15" fmla="*/ 881350 h 881350"/>
            </a:gdLst>
            <a:ahLst/>
            <a:cxnLst>
              <a:cxn ang="T8">
                <a:pos x="T0" y="T1"/>
              </a:cxn>
              <a:cxn ang="T9">
                <a:pos x="T2" y="T3"/>
              </a:cxn>
              <a:cxn ang="T10">
                <a:pos x="T4" y="T5"/>
              </a:cxn>
              <a:cxn ang="T11">
                <a:pos x="T6" y="T7"/>
              </a:cxn>
            </a:cxnLst>
            <a:rect l="T12" t="T13" r="T14" b="T15"/>
            <a:pathLst>
              <a:path w="1134738" h="881350">
                <a:moveTo>
                  <a:pt x="0" y="0"/>
                </a:moveTo>
                <a:lnTo>
                  <a:pt x="1134738" y="881350"/>
                </a:lnTo>
                <a:lnTo>
                  <a:pt x="627962" y="165253"/>
                </a:lnTo>
                <a:lnTo>
                  <a:pt x="0" y="0"/>
                </a:lnTo>
                <a:close/>
              </a:path>
            </a:pathLst>
          </a:custGeom>
          <a:solidFill>
            <a:srgbClr val="EA2E3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8" name="任意多边形 33"/>
          <p:cNvSpPr>
            <a:spLocks noChangeArrowheads="1"/>
          </p:cNvSpPr>
          <p:nvPr userDrawn="1"/>
        </p:nvSpPr>
        <p:spPr bwMode="auto">
          <a:xfrm>
            <a:off x="2489200" y="2599267"/>
            <a:ext cx="518584" cy="596900"/>
          </a:xfrm>
          <a:custGeom>
            <a:avLst/>
            <a:gdLst>
              <a:gd name="T0" fmla="*/ 517793 w 517793"/>
              <a:gd name="T1" fmla="*/ 418641 h 594911"/>
              <a:gd name="T2" fmla="*/ 0 w 517793"/>
              <a:gd name="T3" fmla="*/ 594911 h 594911"/>
              <a:gd name="T4" fmla="*/ 11017 w 517793"/>
              <a:gd name="T5" fmla="*/ 0 h 594911"/>
              <a:gd name="T6" fmla="*/ 517793 w 517793"/>
              <a:gd name="T7" fmla="*/ 418641 h 594911"/>
              <a:gd name="T8" fmla="*/ 0 60000 65536"/>
              <a:gd name="T9" fmla="*/ 0 60000 65536"/>
              <a:gd name="T10" fmla="*/ 0 60000 65536"/>
              <a:gd name="T11" fmla="*/ 0 60000 65536"/>
              <a:gd name="T12" fmla="*/ 0 w 517793"/>
              <a:gd name="T13" fmla="*/ 0 h 594911"/>
              <a:gd name="T14" fmla="*/ 517793 w 517793"/>
              <a:gd name="T15" fmla="*/ 594911 h 594911"/>
            </a:gdLst>
            <a:ahLst/>
            <a:cxnLst>
              <a:cxn ang="T8">
                <a:pos x="T0" y="T1"/>
              </a:cxn>
              <a:cxn ang="T9">
                <a:pos x="T2" y="T3"/>
              </a:cxn>
              <a:cxn ang="T10">
                <a:pos x="T4" y="T5"/>
              </a:cxn>
              <a:cxn ang="T11">
                <a:pos x="T6" y="T7"/>
              </a:cxn>
            </a:cxnLst>
            <a:rect l="T12" t="T13" r="T14" b="T15"/>
            <a:pathLst>
              <a:path w="517793" h="594911">
                <a:moveTo>
                  <a:pt x="517793" y="418641"/>
                </a:moveTo>
                <a:lnTo>
                  <a:pt x="0" y="594911"/>
                </a:lnTo>
                <a:lnTo>
                  <a:pt x="11017" y="0"/>
                </a:lnTo>
                <a:lnTo>
                  <a:pt x="517793" y="418641"/>
                </a:lnTo>
                <a:close/>
              </a:path>
            </a:pathLst>
          </a:custGeom>
          <a:solidFill>
            <a:srgbClr val="C41F4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69" name="任意多边形 37"/>
          <p:cNvSpPr>
            <a:spLocks noChangeArrowheads="1"/>
          </p:cNvSpPr>
          <p:nvPr userDrawn="1"/>
        </p:nvSpPr>
        <p:spPr bwMode="auto">
          <a:xfrm>
            <a:off x="1938867" y="1697567"/>
            <a:ext cx="1244600" cy="615951"/>
          </a:xfrm>
          <a:custGeom>
            <a:avLst/>
            <a:gdLst>
              <a:gd name="T0" fmla="*/ 0 w 1244906"/>
              <a:gd name="T1" fmla="*/ 418641 h 572878"/>
              <a:gd name="T2" fmla="*/ 1244906 w 1244906"/>
              <a:gd name="T3" fmla="*/ 0 h 572878"/>
              <a:gd name="T4" fmla="*/ 561861 w 1244906"/>
              <a:gd name="T5" fmla="*/ 572878 h 572878"/>
              <a:gd name="T6" fmla="*/ 0 w 1244906"/>
              <a:gd name="T7" fmla="*/ 418641 h 572878"/>
              <a:gd name="T8" fmla="*/ 0 60000 65536"/>
              <a:gd name="T9" fmla="*/ 0 60000 65536"/>
              <a:gd name="T10" fmla="*/ 0 60000 65536"/>
              <a:gd name="T11" fmla="*/ 0 60000 65536"/>
              <a:gd name="T12" fmla="*/ 0 w 1244906"/>
              <a:gd name="T13" fmla="*/ 0 h 572878"/>
              <a:gd name="T14" fmla="*/ 1244906 w 1244906"/>
              <a:gd name="T15" fmla="*/ 572878 h 572878"/>
            </a:gdLst>
            <a:ahLst/>
            <a:cxnLst>
              <a:cxn ang="T8">
                <a:pos x="T0" y="T1"/>
              </a:cxn>
              <a:cxn ang="T9">
                <a:pos x="T2" y="T3"/>
              </a:cxn>
              <a:cxn ang="T10">
                <a:pos x="T4" y="T5"/>
              </a:cxn>
              <a:cxn ang="T11">
                <a:pos x="T6" y="T7"/>
              </a:cxn>
            </a:cxnLst>
            <a:rect l="T12" t="T13" r="T14" b="T15"/>
            <a:pathLst>
              <a:path w="1244906" h="572878">
                <a:moveTo>
                  <a:pt x="0" y="418641"/>
                </a:moveTo>
                <a:lnTo>
                  <a:pt x="1244906" y="0"/>
                </a:lnTo>
                <a:lnTo>
                  <a:pt x="561861" y="572878"/>
                </a:lnTo>
                <a:lnTo>
                  <a:pt x="0" y="418641"/>
                </a:lnTo>
                <a:close/>
              </a:path>
            </a:pathLst>
          </a:custGeom>
          <a:solidFill>
            <a:srgbClr val="F26F2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0" name="任意多边形 41"/>
          <p:cNvSpPr>
            <a:spLocks noChangeArrowheads="1"/>
          </p:cNvSpPr>
          <p:nvPr userDrawn="1"/>
        </p:nvSpPr>
        <p:spPr bwMode="auto">
          <a:xfrm>
            <a:off x="3018367" y="2114551"/>
            <a:ext cx="1200151" cy="893233"/>
          </a:xfrm>
          <a:custGeom>
            <a:avLst/>
            <a:gdLst>
              <a:gd name="T0" fmla="*/ 176269 w 1200838"/>
              <a:gd name="T1" fmla="*/ 0 h 892366"/>
              <a:gd name="T2" fmla="*/ 0 w 1200838"/>
              <a:gd name="T3" fmla="*/ 892366 h 892366"/>
              <a:gd name="T4" fmla="*/ 1200838 w 1200838"/>
              <a:gd name="T5" fmla="*/ 154236 h 892366"/>
              <a:gd name="T6" fmla="*/ 176269 w 1200838"/>
              <a:gd name="T7" fmla="*/ 0 h 892366"/>
              <a:gd name="T8" fmla="*/ 0 60000 65536"/>
              <a:gd name="T9" fmla="*/ 0 60000 65536"/>
              <a:gd name="T10" fmla="*/ 0 60000 65536"/>
              <a:gd name="T11" fmla="*/ 0 60000 65536"/>
              <a:gd name="T12" fmla="*/ 0 w 1200838"/>
              <a:gd name="T13" fmla="*/ 0 h 892366"/>
              <a:gd name="T14" fmla="*/ 1200838 w 1200838"/>
              <a:gd name="T15" fmla="*/ 892366 h 892366"/>
            </a:gdLst>
            <a:ahLst/>
            <a:cxnLst>
              <a:cxn ang="T8">
                <a:pos x="T0" y="T1"/>
              </a:cxn>
              <a:cxn ang="T9">
                <a:pos x="T2" y="T3"/>
              </a:cxn>
              <a:cxn ang="T10">
                <a:pos x="T4" y="T5"/>
              </a:cxn>
              <a:cxn ang="T11">
                <a:pos x="T6" y="T7"/>
              </a:cxn>
            </a:cxnLst>
            <a:rect l="T12" t="T13" r="T14" b="T15"/>
            <a:pathLst>
              <a:path w="1200838" h="892366">
                <a:moveTo>
                  <a:pt x="176269" y="0"/>
                </a:moveTo>
                <a:lnTo>
                  <a:pt x="0" y="892366"/>
                </a:lnTo>
                <a:lnTo>
                  <a:pt x="1200838" y="154236"/>
                </a:lnTo>
                <a:lnTo>
                  <a:pt x="176269" y="0"/>
                </a:lnTo>
                <a:close/>
              </a:path>
            </a:pathLst>
          </a:custGeom>
          <a:solidFill>
            <a:srgbClr val="F8A11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1" name="任意多边形 42"/>
          <p:cNvSpPr>
            <a:spLocks noChangeArrowheads="1"/>
          </p:cNvSpPr>
          <p:nvPr userDrawn="1"/>
        </p:nvSpPr>
        <p:spPr bwMode="auto">
          <a:xfrm>
            <a:off x="2523067" y="2192867"/>
            <a:ext cx="660400" cy="804333"/>
          </a:xfrm>
          <a:custGeom>
            <a:avLst/>
            <a:gdLst>
              <a:gd name="T0" fmla="*/ 0 w 661012"/>
              <a:gd name="T1" fmla="*/ 110168 h 804231"/>
              <a:gd name="T2" fmla="*/ 661012 w 661012"/>
              <a:gd name="T3" fmla="*/ 0 h 804231"/>
              <a:gd name="T4" fmla="*/ 495759 w 661012"/>
              <a:gd name="T5" fmla="*/ 804231 h 804231"/>
              <a:gd name="T6" fmla="*/ 0 w 661012"/>
              <a:gd name="T7" fmla="*/ 110168 h 804231"/>
              <a:gd name="T8" fmla="*/ 0 60000 65536"/>
              <a:gd name="T9" fmla="*/ 0 60000 65536"/>
              <a:gd name="T10" fmla="*/ 0 60000 65536"/>
              <a:gd name="T11" fmla="*/ 0 60000 65536"/>
              <a:gd name="T12" fmla="*/ 0 w 661012"/>
              <a:gd name="T13" fmla="*/ 0 h 804231"/>
              <a:gd name="T14" fmla="*/ 661012 w 661012"/>
              <a:gd name="T15" fmla="*/ 804231 h 804231"/>
            </a:gdLst>
            <a:ahLst/>
            <a:cxnLst>
              <a:cxn ang="T8">
                <a:pos x="T0" y="T1"/>
              </a:cxn>
              <a:cxn ang="T9">
                <a:pos x="T2" y="T3"/>
              </a:cxn>
              <a:cxn ang="T10">
                <a:pos x="T4" y="T5"/>
              </a:cxn>
              <a:cxn ang="T11">
                <a:pos x="T6" y="T7"/>
              </a:cxn>
            </a:cxnLst>
            <a:rect l="T12" t="T13" r="T14" b="T15"/>
            <a:pathLst>
              <a:path w="661012" h="804231">
                <a:moveTo>
                  <a:pt x="0" y="110168"/>
                </a:moveTo>
                <a:lnTo>
                  <a:pt x="661012" y="0"/>
                </a:lnTo>
                <a:lnTo>
                  <a:pt x="495759" y="804231"/>
                </a:lnTo>
                <a:lnTo>
                  <a:pt x="0" y="110168"/>
                </a:lnTo>
                <a:close/>
              </a:path>
            </a:pathLst>
          </a:custGeom>
          <a:solidFill>
            <a:srgbClr val="F2592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2" name="任意多边形 43"/>
          <p:cNvSpPr>
            <a:spLocks noChangeArrowheads="1"/>
          </p:cNvSpPr>
          <p:nvPr userDrawn="1"/>
        </p:nvSpPr>
        <p:spPr bwMode="auto">
          <a:xfrm>
            <a:off x="3039533" y="2235200"/>
            <a:ext cx="1202267" cy="762000"/>
          </a:xfrm>
          <a:custGeom>
            <a:avLst/>
            <a:gdLst>
              <a:gd name="T0" fmla="*/ 1134737 w 1134737"/>
              <a:gd name="T1" fmla="*/ 0 h 672029"/>
              <a:gd name="T2" fmla="*/ 1046602 w 1134737"/>
              <a:gd name="T3" fmla="*/ 374573 h 672029"/>
              <a:gd name="T4" fmla="*/ 0 w 1134737"/>
              <a:gd name="T5" fmla="*/ 672029 h 672029"/>
              <a:gd name="T6" fmla="*/ 1134737 w 1134737"/>
              <a:gd name="T7" fmla="*/ 0 h 672029"/>
              <a:gd name="T8" fmla="*/ 0 60000 65536"/>
              <a:gd name="T9" fmla="*/ 0 60000 65536"/>
              <a:gd name="T10" fmla="*/ 0 60000 65536"/>
              <a:gd name="T11" fmla="*/ 0 60000 65536"/>
              <a:gd name="T12" fmla="*/ 0 w 1134737"/>
              <a:gd name="T13" fmla="*/ 0 h 672029"/>
              <a:gd name="T14" fmla="*/ 1134737 w 1134737"/>
              <a:gd name="T15" fmla="*/ 672029 h 672029"/>
            </a:gdLst>
            <a:ahLst/>
            <a:cxnLst>
              <a:cxn ang="T8">
                <a:pos x="T0" y="T1"/>
              </a:cxn>
              <a:cxn ang="T9">
                <a:pos x="T2" y="T3"/>
              </a:cxn>
              <a:cxn ang="T10">
                <a:pos x="T4" y="T5"/>
              </a:cxn>
              <a:cxn ang="T11">
                <a:pos x="T6" y="T7"/>
              </a:cxn>
            </a:cxnLst>
            <a:rect l="T12" t="T13" r="T14" b="T15"/>
            <a:pathLst>
              <a:path w="1134737" h="672029">
                <a:moveTo>
                  <a:pt x="1134737" y="0"/>
                </a:moveTo>
                <a:lnTo>
                  <a:pt x="1046602" y="374573"/>
                </a:lnTo>
                <a:lnTo>
                  <a:pt x="0" y="672029"/>
                </a:lnTo>
                <a:lnTo>
                  <a:pt x="1134737" y="0"/>
                </a:lnTo>
                <a:close/>
              </a:path>
            </a:pathLst>
          </a:custGeom>
          <a:solidFill>
            <a:srgbClr val="270C0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3" name="任意多边形 45"/>
          <p:cNvSpPr>
            <a:spLocks noChangeArrowheads="1"/>
          </p:cNvSpPr>
          <p:nvPr userDrawn="1"/>
        </p:nvSpPr>
        <p:spPr bwMode="auto">
          <a:xfrm>
            <a:off x="4231217" y="1968500"/>
            <a:ext cx="1310216" cy="309033"/>
          </a:xfrm>
          <a:custGeom>
            <a:avLst/>
            <a:gdLst>
              <a:gd name="T0" fmla="*/ 0 w 1311007"/>
              <a:gd name="T1" fmla="*/ 264405 h 264405"/>
              <a:gd name="T2" fmla="*/ 462709 w 1311007"/>
              <a:gd name="T3" fmla="*/ 0 h 264405"/>
              <a:gd name="T4" fmla="*/ 1311007 w 1311007"/>
              <a:gd name="T5" fmla="*/ 220337 h 264405"/>
              <a:gd name="T6" fmla="*/ 0 w 1311007"/>
              <a:gd name="T7" fmla="*/ 264405 h 264405"/>
              <a:gd name="T8" fmla="*/ 0 60000 65536"/>
              <a:gd name="T9" fmla="*/ 0 60000 65536"/>
              <a:gd name="T10" fmla="*/ 0 60000 65536"/>
              <a:gd name="T11" fmla="*/ 0 60000 65536"/>
              <a:gd name="T12" fmla="*/ 0 w 1311007"/>
              <a:gd name="T13" fmla="*/ 0 h 264405"/>
              <a:gd name="T14" fmla="*/ 1311007 w 1311007"/>
              <a:gd name="T15" fmla="*/ 264405 h 264405"/>
            </a:gdLst>
            <a:ahLst/>
            <a:cxnLst>
              <a:cxn ang="T8">
                <a:pos x="T0" y="T1"/>
              </a:cxn>
              <a:cxn ang="T9">
                <a:pos x="T2" y="T3"/>
              </a:cxn>
              <a:cxn ang="T10">
                <a:pos x="T4" y="T5"/>
              </a:cxn>
              <a:cxn ang="T11">
                <a:pos x="T6" y="T7"/>
              </a:cxn>
            </a:cxnLst>
            <a:rect l="T12" t="T13" r="T14" b="T15"/>
            <a:pathLst>
              <a:path w="1311007" h="264405">
                <a:moveTo>
                  <a:pt x="0" y="264405"/>
                </a:moveTo>
                <a:lnTo>
                  <a:pt x="462709" y="0"/>
                </a:lnTo>
                <a:lnTo>
                  <a:pt x="1311007" y="220337"/>
                </a:lnTo>
                <a:lnTo>
                  <a:pt x="0" y="264405"/>
                </a:lnTo>
                <a:close/>
              </a:path>
            </a:pathLst>
          </a:custGeom>
          <a:solidFill>
            <a:srgbClr val="EC254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4" name="任意多边形 49"/>
          <p:cNvSpPr>
            <a:spLocks noChangeArrowheads="1"/>
          </p:cNvSpPr>
          <p:nvPr userDrawn="1"/>
        </p:nvSpPr>
        <p:spPr bwMode="auto">
          <a:xfrm>
            <a:off x="3018367" y="2753784"/>
            <a:ext cx="1278467" cy="298449"/>
          </a:xfrm>
          <a:custGeom>
            <a:avLst/>
            <a:gdLst>
              <a:gd name="T0" fmla="*/ 0 w 1277956"/>
              <a:gd name="T1" fmla="*/ 220337 h 286438"/>
              <a:gd name="T2" fmla="*/ 572877 w 1277956"/>
              <a:gd name="T3" fmla="*/ 286438 h 286438"/>
              <a:gd name="T4" fmla="*/ 1277956 w 1277956"/>
              <a:gd name="T5" fmla="*/ 0 h 286438"/>
              <a:gd name="T6" fmla="*/ 0 w 1277956"/>
              <a:gd name="T7" fmla="*/ 220337 h 286438"/>
              <a:gd name="T8" fmla="*/ 0 60000 65536"/>
              <a:gd name="T9" fmla="*/ 0 60000 65536"/>
              <a:gd name="T10" fmla="*/ 0 60000 65536"/>
              <a:gd name="T11" fmla="*/ 0 60000 65536"/>
              <a:gd name="T12" fmla="*/ 0 w 1277956"/>
              <a:gd name="T13" fmla="*/ 0 h 286438"/>
              <a:gd name="T14" fmla="*/ 1277956 w 1277956"/>
              <a:gd name="T15" fmla="*/ 286438 h 286438"/>
            </a:gdLst>
            <a:ahLst/>
            <a:cxnLst>
              <a:cxn ang="T8">
                <a:pos x="T0" y="T1"/>
              </a:cxn>
              <a:cxn ang="T9">
                <a:pos x="T2" y="T3"/>
              </a:cxn>
              <a:cxn ang="T10">
                <a:pos x="T4" y="T5"/>
              </a:cxn>
              <a:cxn ang="T11">
                <a:pos x="T6" y="T7"/>
              </a:cxn>
            </a:cxnLst>
            <a:rect l="T12" t="T13" r="T14" b="T15"/>
            <a:pathLst>
              <a:path w="1277956" h="286438">
                <a:moveTo>
                  <a:pt x="0" y="220337"/>
                </a:moveTo>
                <a:lnTo>
                  <a:pt x="572877" y="286438"/>
                </a:lnTo>
                <a:lnTo>
                  <a:pt x="1277956" y="0"/>
                </a:lnTo>
                <a:lnTo>
                  <a:pt x="0" y="220337"/>
                </a:lnTo>
                <a:close/>
              </a:path>
            </a:pathLst>
          </a:custGeom>
          <a:solidFill>
            <a:srgbClr val="F3AD19"/>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5" name="任意多边形 51"/>
          <p:cNvSpPr>
            <a:spLocks noChangeArrowheads="1"/>
          </p:cNvSpPr>
          <p:nvPr userDrawn="1"/>
        </p:nvSpPr>
        <p:spPr bwMode="auto">
          <a:xfrm>
            <a:off x="3007784" y="3039533"/>
            <a:ext cx="1024467" cy="1456267"/>
          </a:xfrm>
          <a:custGeom>
            <a:avLst/>
            <a:gdLst>
              <a:gd name="T0" fmla="*/ 561860 w 1002534"/>
              <a:gd name="T1" fmla="*/ 0 h 1454227"/>
              <a:gd name="T2" fmla="*/ 1002534 w 1002534"/>
              <a:gd name="T3" fmla="*/ 66101 h 1454227"/>
              <a:gd name="T4" fmla="*/ 0 w 1002534"/>
              <a:gd name="T5" fmla="*/ 1454227 h 1454227"/>
              <a:gd name="T6" fmla="*/ 561860 w 1002534"/>
              <a:gd name="T7" fmla="*/ 0 h 1454227"/>
              <a:gd name="T8" fmla="*/ 0 60000 65536"/>
              <a:gd name="T9" fmla="*/ 0 60000 65536"/>
              <a:gd name="T10" fmla="*/ 0 60000 65536"/>
              <a:gd name="T11" fmla="*/ 0 60000 65536"/>
              <a:gd name="T12" fmla="*/ 0 w 1002534"/>
              <a:gd name="T13" fmla="*/ 0 h 1454227"/>
              <a:gd name="T14" fmla="*/ 1002534 w 1002534"/>
              <a:gd name="T15" fmla="*/ 1454227 h 1454227"/>
            </a:gdLst>
            <a:ahLst/>
            <a:cxnLst>
              <a:cxn ang="T8">
                <a:pos x="T0" y="T1"/>
              </a:cxn>
              <a:cxn ang="T9">
                <a:pos x="T2" y="T3"/>
              </a:cxn>
              <a:cxn ang="T10">
                <a:pos x="T4" y="T5"/>
              </a:cxn>
              <a:cxn ang="T11">
                <a:pos x="T6" y="T7"/>
              </a:cxn>
            </a:cxnLst>
            <a:rect l="T12" t="T13" r="T14" b="T15"/>
            <a:pathLst>
              <a:path w="1002534" h="1454227">
                <a:moveTo>
                  <a:pt x="561860" y="0"/>
                </a:moveTo>
                <a:lnTo>
                  <a:pt x="1002534" y="66101"/>
                </a:lnTo>
                <a:lnTo>
                  <a:pt x="0" y="1454227"/>
                </a:lnTo>
                <a:lnTo>
                  <a:pt x="561860" y="0"/>
                </a:lnTo>
                <a:close/>
              </a:path>
            </a:pathLst>
          </a:custGeom>
          <a:solidFill>
            <a:srgbClr val="F1595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6" name="任意多边形 52"/>
          <p:cNvSpPr>
            <a:spLocks noChangeArrowheads="1"/>
          </p:cNvSpPr>
          <p:nvPr userDrawn="1"/>
        </p:nvSpPr>
        <p:spPr bwMode="auto">
          <a:xfrm>
            <a:off x="2997200" y="3107267"/>
            <a:ext cx="1805517" cy="1409700"/>
          </a:xfrm>
          <a:custGeom>
            <a:avLst/>
            <a:gdLst>
              <a:gd name="T0" fmla="*/ 1013552 w 1817783"/>
              <a:gd name="T1" fmla="*/ 0 h 1443209"/>
              <a:gd name="T2" fmla="*/ 1817783 w 1817783"/>
              <a:gd name="T3" fmla="*/ 132202 h 1443209"/>
              <a:gd name="T4" fmla="*/ 0 w 1817783"/>
              <a:gd name="T5" fmla="*/ 1443209 h 1443209"/>
              <a:gd name="T6" fmla="*/ 1013552 w 1817783"/>
              <a:gd name="T7" fmla="*/ 0 h 1443209"/>
              <a:gd name="T8" fmla="*/ 0 60000 65536"/>
              <a:gd name="T9" fmla="*/ 0 60000 65536"/>
              <a:gd name="T10" fmla="*/ 0 60000 65536"/>
              <a:gd name="T11" fmla="*/ 0 60000 65536"/>
              <a:gd name="T12" fmla="*/ 0 w 1817783"/>
              <a:gd name="T13" fmla="*/ 0 h 1443209"/>
              <a:gd name="T14" fmla="*/ 1817783 w 1817783"/>
              <a:gd name="T15" fmla="*/ 1443209 h 1443209"/>
            </a:gdLst>
            <a:ahLst/>
            <a:cxnLst>
              <a:cxn ang="T8">
                <a:pos x="T0" y="T1"/>
              </a:cxn>
              <a:cxn ang="T9">
                <a:pos x="T2" y="T3"/>
              </a:cxn>
              <a:cxn ang="T10">
                <a:pos x="T4" y="T5"/>
              </a:cxn>
              <a:cxn ang="T11">
                <a:pos x="T6" y="T7"/>
              </a:cxn>
            </a:cxnLst>
            <a:rect l="T12" t="T13" r="T14" b="T15"/>
            <a:pathLst>
              <a:path w="1817783" h="1443209">
                <a:moveTo>
                  <a:pt x="1013552" y="0"/>
                </a:moveTo>
                <a:lnTo>
                  <a:pt x="1817783" y="132202"/>
                </a:lnTo>
                <a:lnTo>
                  <a:pt x="0" y="1443209"/>
                </a:lnTo>
                <a:lnTo>
                  <a:pt x="1013552" y="0"/>
                </a:lnTo>
                <a:close/>
              </a:path>
            </a:pathLst>
          </a:custGeom>
          <a:solidFill>
            <a:srgbClr val="128B9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7" name="任意多边形 57"/>
          <p:cNvSpPr>
            <a:spLocks noChangeArrowheads="1"/>
          </p:cNvSpPr>
          <p:nvPr userDrawn="1"/>
        </p:nvSpPr>
        <p:spPr bwMode="auto">
          <a:xfrm>
            <a:off x="4142317" y="3217333"/>
            <a:ext cx="1365249" cy="474133"/>
          </a:xfrm>
          <a:custGeom>
            <a:avLst/>
            <a:gdLst>
              <a:gd name="T0" fmla="*/ 638978 w 1366092"/>
              <a:gd name="T1" fmla="*/ 0 h 473726"/>
              <a:gd name="T2" fmla="*/ 0 w 1366092"/>
              <a:gd name="T3" fmla="*/ 473726 h 473726"/>
              <a:gd name="T4" fmla="*/ 1366092 w 1366092"/>
              <a:gd name="T5" fmla="*/ 121186 h 473726"/>
              <a:gd name="T6" fmla="*/ 638978 w 1366092"/>
              <a:gd name="T7" fmla="*/ 0 h 473726"/>
              <a:gd name="T8" fmla="*/ 0 60000 65536"/>
              <a:gd name="T9" fmla="*/ 0 60000 65536"/>
              <a:gd name="T10" fmla="*/ 0 60000 65536"/>
              <a:gd name="T11" fmla="*/ 0 60000 65536"/>
              <a:gd name="T12" fmla="*/ 0 w 1366092"/>
              <a:gd name="T13" fmla="*/ 0 h 473726"/>
              <a:gd name="T14" fmla="*/ 1366092 w 1366092"/>
              <a:gd name="T15" fmla="*/ 473726 h 473726"/>
            </a:gdLst>
            <a:ahLst/>
            <a:cxnLst>
              <a:cxn ang="T8">
                <a:pos x="T0" y="T1"/>
              </a:cxn>
              <a:cxn ang="T9">
                <a:pos x="T2" y="T3"/>
              </a:cxn>
              <a:cxn ang="T10">
                <a:pos x="T4" y="T5"/>
              </a:cxn>
              <a:cxn ang="T11">
                <a:pos x="T6" y="T7"/>
              </a:cxn>
            </a:cxnLst>
            <a:rect l="T12" t="T13" r="T14" b="T15"/>
            <a:pathLst>
              <a:path w="1366092" h="473726">
                <a:moveTo>
                  <a:pt x="638978" y="0"/>
                </a:moveTo>
                <a:lnTo>
                  <a:pt x="0" y="473726"/>
                </a:lnTo>
                <a:lnTo>
                  <a:pt x="1366092" y="121186"/>
                </a:lnTo>
                <a:lnTo>
                  <a:pt x="638978" y="0"/>
                </a:lnTo>
                <a:close/>
              </a:path>
            </a:pathLst>
          </a:custGeom>
          <a:solidFill>
            <a:srgbClr val="15688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8" name="任意多边形 59"/>
          <p:cNvSpPr>
            <a:spLocks noChangeArrowheads="1"/>
          </p:cNvSpPr>
          <p:nvPr userDrawn="1"/>
        </p:nvSpPr>
        <p:spPr bwMode="auto">
          <a:xfrm>
            <a:off x="4142317" y="3678767"/>
            <a:ext cx="1234016" cy="353484"/>
          </a:xfrm>
          <a:custGeom>
            <a:avLst/>
            <a:gdLst>
              <a:gd name="T0" fmla="*/ 0 w 1233889"/>
              <a:gd name="T1" fmla="*/ 0 h 352540"/>
              <a:gd name="T2" fmla="*/ 947451 w 1233889"/>
              <a:gd name="T3" fmla="*/ 352540 h 352540"/>
              <a:gd name="T4" fmla="*/ 1233889 w 1233889"/>
              <a:gd name="T5" fmla="*/ 44068 h 352540"/>
              <a:gd name="T6" fmla="*/ 0 w 1233889"/>
              <a:gd name="T7" fmla="*/ 0 h 352540"/>
              <a:gd name="T8" fmla="*/ 0 60000 65536"/>
              <a:gd name="T9" fmla="*/ 0 60000 65536"/>
              <a:gd name="T10" fmla="*/ 0 60000 65536"/>
              <a:gd name="T11" fmla="*/ 0 60000 65536"/>
              <a:gd name="T12" fmla="*/ 0 w 1233889"/>
              <a:gd name="T13" fmla="*/ 0 h 352540"/>
              <a:gd name="T14" fmla="*/ 1233889 w 1233889"/>
              <a:gd name="T15" fmla="*/ 352540 h 352540"/>
            </a:gdLst>
            <a:ahLst/>
            <a:cxnLst>
              <a:cxn ang="T8">
                <a:pos x="T0" y="T1"/>
              </a:cxn>
              <a:cxn ang="T9">
                <a:pos x="T2" y="T3"/>
              </a:cxn>
              <a:cxn ang="T10">
                <a:pos x="T4" y="T5"/>
              </a:cxn>
              <a:cxn ang="T11">
                <a:pos x="T6" y="T7"/>
              </a:cxn>
            </a:cxnLst>
            <a:rect l="T12" t="T13" r="T14" b="T15"/>
            <a:pathLst>
              <a:path w="1233889" h="352540">
                <a:moveTo>
                  <a:pt x="0" y="0"/>
                </a:moveTo>
                <a:lnTo>
                  <a:pt x="947451" y="352540"/>
                </a:lnTo>
                <a:lnTo>
                  <a:pt x="1233889" y="44068"/>
                </a:lnTo>
                <a:lnTo>
                  <a:pt x="0" y="0"/>
                </a:lnTo>
                <a:close/>
              </a:path>
            </a:pathLst>
          </a:custGeom>
          <a:solidFill>
            <a:srgbClr val="155D6C"/>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79" name="任意多边形 60"/>
          <p:cNvSpPr>
            <a:spLocks noChangeArrowheads="1"/>
          </p:cNvSpPr>
          <p:nvPr userDrawn="1"/>
        </p:nvSpPr>
        <p:spPr bwMode="auto">
          <a:xfrm>
            <a:off x="5177367" y="3327400"/>
            <a:ext cx="385233" cy="825500"/>
          </a:xfrm>
          <a:custGeom>
            <a:avLst/>
            <a:gdLst>
              <a:gd name="T0" fmla="*/ 0 w 385590"/>
              <a:gd name="T1" fmla="*/ 99152 h 826265"/>
              <a:gd name="T2" fmla="*/ 363556 w 385590"/>
              <a:gd name="T3" fmla="*/ 826265 h 826265"/>
              <a:gd name="T4" fmla="*/ 385590 w 385590"/>
              <a:gd name="T5" fmla="*/ 0 h 826265"/>
              <a:gd name="T6" fmla="*/ 0 w 385590"/>
              <a:gd name="T7" fmla="*/ 99152 h 826265"/>
              <a:gd name="T8" fmla="*/ 0 60000 65536"/>
              <a:gd name="T9" fmla="*/ 0 60000 65536"/>
              <a:gd name="T10" fmla="*/ 0 60000 65536"/>
              <a:gd name="T11" fmla="*/ 0 60000 65536"/>
              <a:gd name="T12" fmla="*/ 0 w 385590"/>
              <a:gd name="T13" fmla="*/ 0 h 826265"/>
              <a:gd name="T14" fmla="*/ 385590 w 385590"/>
              <a:gd name="T15" fmla="*/ 826265 h 826265"/>
            </a:gdLst>
            <a:ahLst/>
            <a:cxnLst>
              <a:cxn ang="T8">
                <a:pos x="T0" y="T1"/>
              </a:cxn>
              <a:cxn ang="T9">
                <a:pos x="T2" y="T3"/>
              </a:cxn>
              <a:cxn ang="T10">
                <a:pos x="T4" y="T5"/>
              </a:cxn>
              <a:cxn ang="T11">
                <a:pos x="T6" y="T7"/>
              </a:cxn>
            </a:cxnLst>
            <a:rect l="T12" t="T13" r="T14" b="T15"/>
            <a:pathLst>
              <a:path w="385590" h="826265">
                <a:moveTo>
                  <a:pt x="0" y="99152"/>
                </a:moveTo>
                <a:lnTo>
                  <a:pt x="363556" y="826265"/>
                </a:lnTo>
                <a:lnTo>
                  <a:pt x="385590" y="0"/>
                </a:lnTo>
                <a:lnTo>
                  <a:pt x="0" y="99152"/>
                </a:lnTo>
                <a:close/>
              </a:path>
            </a:pathLst>
          </a:custGeom>
          <a:solidFill>
            <a:srgbClr val="0FB4C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0" name="任意多边形 62"/>
          <p:cNvSpPr>
            <a:spLocks noChangeArrowheads="1"/>
          </p:cNvSpPr>
          <p:nvPr userDrawn="1"/>
        </p:nvSpPr>
        <p:spPr bwMode="auto">
          <a:xfrm>
            <a:off x="5530851" y="3316817"/>
            <a:ext cx="251883" cy="848783"/>
          </a:xfrm>
          <a:custGeom>
            <a:avLst/>
            <a:gdLst>
              <a:gd name="T0" fmla="*/ 22034 w 253388"/>
              <a:gd name="T1" fmla="*/ 0 h 848299"/>
              <a:gd name="T2" fmla="*/ 0 w 253388"/>
              <a:gd name="T3" fmla="*/ 848299 h 848299"/>
              <a:gd name="T4" fmla="*/ 253388 w 253388"/>
              <a:gd name="T5" fmla="*/ 539827 h 848299"/>
              <a:gd name="T6" fmla="*/ 22034 w 253388"/>
              <a:gd name="T7" fmla="*/ 0 h 848299"/>
              <a:gd name="T8" fmla="*/ 0 60000 65536"/>
              <a:gd name="T9" fmla="*/ 0 60000 65536"/>
              <a:gd name="T10" fmla="*/ 0 60000 65536"/>
              <a:gd name="T11" fmla="*/ 0 60000 65536"/>
              <a:gd name="T12" fmla="*/ 0 w 253388"/>
              <a:gd name="T13" fmla="*/ 0 h 848299"/>
              <a:gd name="T14" fmla="*/ 253388 w 253388"/>
              <a:gd name="T15" fmla="*/ 848299 h 848299"/>
            </a:gdLst>
            <a:ahLst/>
            <a:cxnLst>
              <a:cxn ang="T8">
                <a:pos x="T0" y="T1"/>
              </a:cxn>
              <a:cxn ang="T9">
                <a:pos x="T2" y="T3"/>
              </a:cxn>
              <a:cxn ang="T10">
                <a:pos x="T4" y="T5"/>
              </a:cxn>
              <a:cxn ang="T11">
                <a:pos x="T6" y="T7"/>
              </a:cxn>
            </a:cxnLst>
            <a:rect l="T12" t="T13" r="T14" b="T15"/>
            <a:pathLst>
              <a:path w="253388" h="848299">
                <a:moveTo>
                  <a:pt x="22034" y="0"/>
                </a:moveTo>
                <a:lnTo>
                  <a:pt x="0" y="848299"/>
                </a:lnTo>
                <a:lnTo>
                  <a:pt x="253388" y="539827"/>
                </a:lnTo>
                <a:lnTo>
                  <a:pt x="22034" y="0"/>
                </a:lnTo>
                <a:close/>
              </a:path>
            </a:pathLst>
          </a:custGeom>
          <a:solidFill>
            <a:srgbClr val="097389"/>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1" name="任意多边形 63"/>
          <p:cNvSpPr>
            <a:spLocks noChangeArrowheads="1"/>
          </p:cNvSpPr>
          <p:nvPr userDrawn="1"/>
        </p:nvSpPr>
        <p:spPr bwMode="auto">
          <a:xfrm>
            <a:off x="5562600" y="3327400"/>
            <a:ext cx="651933" cy="550333"/>
          </a:xfrm>
          <a:custGeom>
            <a:avLst/>
            <a:gdLst>
              <a:gd name="T0" fmla="*/ 0 w 649995"/>
              <a:gd name="T1" fmla="*/ 0 h 550843"/>
              <a:gd name="T2" fmla="*/ 209320 w 649995"/>
              <a:gd name="T3" fmla="*/ 550843 h 550843"/>
              <a:gd name="T4" fmla="*/ 649995 w 649995"/>
              <a:gd name="T5" fmla="*/ 88135 h 550843"/>
              <a:gd name="T6" fmla="*/ 0 w 649995"/>
              <a:gd name="T7" fmla="*/ 0 h 550843"/>
              <a:gd name="T8" fmla="*/ 0 60000 65536"/>
              <a:gd name="T9" fmla="*/ 0 60000 65536"/>
              <a:gd name="T10" fmla="*/ 0 60000 65536"/>
              <a:gd name="T11" fmla="*/ 0 60000 65536"/>
              <a:gd name="T12" fmla="*/ 0 w 649995"/>
              <a:gd name="T13" fmla="*/ 0 h 550843"/>
              <a:gd name="T14" fmla="*/ 649995 w 649995"/>
              <a:gd name="T15" fmla="*/ 550843 h 550843"/>
            </a:gdLst>
            <a:ahLst/>
            <a:cxnLst>
              <a:cxn ang="T8">
                <a:pos x="T0" y="T1"/>
              </a:cxn>
              <a:cxn ang="T9">
                <a:pos x="T2" y="T3"/>
              </a:cxn>
              <a:cxn ang="T10">
                <a:pos x="T4" y="T5"/>
              </a:cxn>
              <a:cxn ang="T11">
                <a:pos x="T6" y="T7"/>
              </a:cxn>
            </a:cxnLst>
            <a:rect l="T12" t="T13" r="T14" b="T15"/>
            <a:pathLst>
              <a:path w="649995" h="550843">
                <a:moveTo>
                  <a:pt x="0" y="0"/>
                </a:moveTo>
                <a:lnTo>
                  <a:pt x="209320" y="550843"/>
                </a:lnTo>
                <a:lnTo>
                  <a:pt x="649995" y="88135"/>
                </a:lnTo>
                <a:lnTo>
                  <a:pt x="0" y="0"/>
                </a:lnTo>
                <a:close/>
              </a:path>
            </a:pathLst>
          </a:custGeom>
          <a:solidFill>
            <a:srgbClr val="13B1C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2" name="任意多边形 64"/>
          <p:cNvSpPr>
            <a:spLocks noChangeArrowheads="1"/>
          </p:cNvSpPr>
          <p:nvPr userDrawn="1"/>
        </p:nvSpPr>
        <p:spPr bwMode="auto">
          <a:xfrm>
            <a:off x="5795433" y="3403600"/>
            <a:ext cx="1430867" cy="429684"/>
          </a:xfrm>
          <a:custGeom>
            <a:avLst/>
            <a:gdLst>
              <a:gd name="T0" fmla="*/ 0 w 1432193"/>
              <a:gd name="T1" fmla="*/ 429658 h 429658"/>
              <a:gd name="T2" fmla="*/ 1432193 w 1432193"/>
              <a:gd name="T3" fmla="*/ 297455 h 429658"/>
              <a:gd name="T4" fmla="*/ 429658 w 1432193"/>
              <a:gd name="T5" fmla="*/ 0 h 429658"/>
              <a:gd name="T6" fmla="*/ 0 w 1432193"/>
              <a:gd name="T7" fmla="*/ 429658 h 429658"/>
              <a:gd name="T8" fmla="*/ 0 60000 65536"/>
              <a:gd name="T9" fmla="*/ 0 60000 65536"/>
              <a:gd name="T10" fmla="*/ 0 60000 65536"/>
              <a:gd name="T11" fmla="*/ 0 60000 65536"/>
              <a:gd name="T12" fmla="*/ 0 w 1432193"/>
              <a:gd name="T13" fmla="*/ 0 h 429658"/>
              <a:gd name="T14" fmla="*/ 1432193 w 1432193"/>
              <a:gd name="T15" fmla="*/ 429658 h 429658"/>
            </a:gdLst>
            <a:ahLst/>
            <a:cxnLst>
              <a:cxn ang="T8">
                <a:pos x="T0" y="T1"/>
              </a:cxn>
              <a:cxn ang="T9">
                <a:pos x="T2" y="T3"/>
              </a:cxn>
              <a:cxn ang="T10">
                <a:pos x="T4" y="T5"/>
              </a:cxn>
              <a:cxn ang="T11">
                <a:pos x="T6" y="T7"/>
              </a:cxn>
            </a:cxnLst>
            <a:rect l="T12" t="T13" r="T14" b="T15"/>
            <a:pathLst>
              <a:path w="1432193" h="429658">
                <a:moveTo>
                  <a:pt x="0" y="429658"/>
                </a:moveTo>
                <a:lnTo>
                  <a:pt x="1432193" y="297455"/>
                </a:lnTo>
                <a:lnTo>
                  <a:pt x="429658" y="0"/>
                </a:lnTo>
                <a:lnTo>
                  <a:pt x="0" y="429658"/>
                </a:lnTo>
                <a:close/>
              </a:path>
            </a:pathLst>
          </a:custGeom>
          <a:solidFill>
            <a:srgbClr val="0E78A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3" name="任意多边形 68"/>
          <p:cNvSpPr>
            <a:spLocks noChangeArrowheads="1"/>
          </p:cNvSpPr>
          <p:nvPr userDrawn="1"/>
        </p:nvSpPr>
        <p:spPr bwMode="auto">
          <a:xfrm>
            <a:off x="6091767" y="3757084"/>
            <a:ext cx="497417" cy="154516"/>
          </a:xfrm>
          <a:custGeom>
            <a:avLst/>
            <a:gdLst>
              <a:gd name="T0" fmla="*/ 0 w 495759"/>
              <a:gd name="T1" fmla="*/ 22034 h 154237"/>
              <a:gd name="T2" fmla="*/ 88135 w 495759"/>
              <a:gd name="T3" fmla="*/ 154237 h 154237"/>
              <a:gd name="T4" fmla="*/ 495759 w 495759"/>
              <a:gd name="T5" fmla="*/ 0 h 154237"/>
              <a:gd name="T6" fmla="*/ 0 w 495759"/>
              <a:gd name="T7" fmla="*/ 22034 h 154237"/>
              <a:gd name="T8" fmla="*/ 0 60000 65536"/>
              <a:gd name="T9" fmla="*/ 0 60000 65536"/>
              <a:gd name="T10" fmla="*/ 0 60000 65536"/>
              <a:gd name="T11" fmla="*/ 0 60000 65536"/>
              <a:gd name="T12" fmla="*/ 0 w 495759"/>
              <a:gd name="T13" fmla="*/ 0 h 154237"/>
              <a:gd name="T14" fmla="*/ 495759 w 495759"/>
              <a:gd name="T15" fmla="*/ 154237 h 154237"/>
            </a:gdLst>
            <a:ahLst/>
            <a:cxnLst>
              <a:cxn ang="T8">
                <a:pos x="T0" y="T1"/>
              </a:cxn>
              <a:cxn ang="T9">
                <a:pos x="T2" y="T3"/>
              </a:cxn>
              <a:cxn ang="T10">
                <a:pos x="T4" y="T5"/>
              </a:cxn>
              <a:cxn ang="T11">
                <a:pos x="T6" y="T7"/>
              </a:cxn>
            </a:cxnLst>
            <a:rect l="T12" t="T13" r="T14" b="T15"/>
            <a:pathLst>
              <a:path w="495759" h="154237">
                <a:moveTo>
                  <a:pt x="0" y="22034"/>
                </a:moveTo>
                <a:lnTo>
                  <a:pt x="88135" y="154237"/>
                </a:lnTo>
                <a:lnTo>
                  <a:pt x="495759" y="0"/>
                </a:lnTo>
                <a:lnTo>
                  <a:pt x="0" y="22034"/>
                </a:lnTo>
                <a:close/>
              </a:path>
            </a:pathLst>
          </a:custGeom>
          <a:solidFill>
            <a:srgbClr val="24B2E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4" name="任意多边形 73"/>
          <p:cNvSpPr>
            <a:spLocks noChangeArrowheads="1"/>
          </p:cNvSpPr>
          <p:nvPr userDrawn="1"/>
        </p:nvSpPr>
        <p:spPr bwMode="auto">
          <a:xfrm>
            <a:off x="4639733" y="1488017"/>
            <a:ext cx="893233" cy="749300"/>
          </a:xfrm>
          <a:custGeom>
            <a:avLst/>
            <a:gdLst>
              <a:gd name="T0" fmla="*/ 77118 w 892366"/>
              <a:gd name="T1" fmla="*/ 0 h 749147"/>
              <a:gd name="T2" fmla="*/ 892366 w 892366"/>
              <a:gd name="T3" fmla="*/ 749147 h 749147"/>
              <a:gd name="T4" fmla="*/ 0 w 892366"/>
              <a:gd name="T5" fmla="*/ 528810 h 749147"/>
              <a:gd name="T6" fmla="*/ 77118 w 892366"/>
              <a:gd name="T7" fmla="*/ 0 h 749147"/>
              <a:gd name="T8" fmla="*/ 0 60000 65536"/>
              <a:gd name="T9" fmla="*/ 0 60000 65536"/>
              <a:gd name="T10" fmla="*/ 0 60000 65536"/>
              <a:gd name="T11" fmla="*/ 0 60000 65536"/>
              <a:gd name="T12" fmla="*/ 0 w 892366"/>
              <a:gd name="T13" fmla="*/ 0 h 749147"/>
              <a:gd name="T14" fmla="*/ 892366 w 892366"/>
              <a:gd name="T15" fmla="*/ 749147 h 749147"/>
            </a:gdLst>
            <a:ahLst/>
            <a:cxnLst>
              <a:cxn ang="T8">
                <a:pos x="T0" y="T1"/>
              </a:cxn>
              <a:cxn ang="T9">
                <a:pos x="T2" y="T3"/>
              </a:cxn>
              <a:cxn ang="T10">
                <a:pos x="T4" y="T5"/>
              </a:cxn>
              <a:cxn ang="T11">
                <a:pos x="T6" y="T7"/>
              </a:cxn>
            </a:cxnLst>
            <a:rect l="T12" t="T13" r="T14" b="T15"/>
            <a:pathLst>
              <a:path w="892366" h="749147">
                <a:moveTo>
                  <a:pt x="77118" y="0"/>
                </a:moveTo>
                <a:lnTo>
                  <a:pt x="892366" y="749147"/>
                </a:lnTo>
                <a:lnTo>
                  <a:pt x="0" y="528810"/>
                </a:lnTo>
                <a:lnTo>
                  <a:pt x="77118" y="0"/>
                </a:lnTo>
                <a:close/>
              </a:path>
            </a:pathLst>
          </a:custGeom>
          <a:solidFill>
            <a:srgbClr val="1AA8B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5" name="任意多边形 83"/>
          <p:cNvSpPr>
            <a:spLocks noChangeArrowheads="1"/>
          </p:cNvSpPr>
          <p:nvPr userDrawn="1"/>
        </p:nvSpPr>
        <p:spPr bwMode="auto">
          <a:xfrm>
            <a:off x="7160684" y="1553633"/>
            <a:ext cx="529167" cy="825500"/>
          </a:xfrm>
          <a:custGeom>
            <a:avLst/>
            <a:gdLst>
              <a:gd name="T0" fmla="*/ 495759 w 495759"/>
              <a:gd name="T1" fmla="*/ 0 h 793214"/>
              <a:gd name="T2" fmla="*/ 88135 w 495759"/>
              <a:gd name="T3" fmla="*/ 793214 h 793214"/>
              <a:gd name="T4" fmla="*/ 0 w 495759"/>
              <a:gd name="T5" fmla="*/ 462708 h 793214"/>
              <a:gd name="T6" fmla="*/ 495759 w 495759"/>
              <a:gd name="T7" fmla="*/ 0 h 793214"/>
              <a:gd name="T8" fmla="*/ 0 60000 65536"/>
              <a:gd name="T9" fmla="*/ 0 60000 65536"/>
              <a:gd name="T10" fmla="*/ 0 60000 65536"/>
              <a:gd name="T11" fmla="*/ 0 60000 65536"/>
              <a:gd name="T12" fmla="*/ 0 w 495759"/>
              <a:gd name="T13" fmla="*/ 0 h 793214"/>
              <a:gd name="T14" fmla="*/ 495759 w 495759"/>
              <a:gd name="T15" fmla="*/ 793214 h 793214"/>
            </a:gdLst>
            <a:ahLst/>
            <a:cxnLst>
              <a:cxn ang="T8">
                <a:pos x="T0" y="T1"/>
              </a:cxn>
              <a:cxn ang="T9">
                <a:pos x="T2" y="T3"/>
              </a:cxn>
              <a:cxn ang="T10">
                <a:pos x="T4" y="T5"/>
              </a:cxn>
              <a:cxn ang="T11">
                <a:pos x="T6" y="T7"/>
              </a:cxn>
            </a:cxnLst>
            <a:rect l="T12" t="T13" r="T14" b="T15"/>
            <a:pathLst>
              <a:path w="495759" h="793214">
                <a:moveTo>
                  <a:pt x="495759" y="0"/>
                </a:moveTo>
                <a:lnTo>
                  <a:pt x="88135" y="793214"/>
                </a:lnTo>
                <a:lnTo>
                  <a:pt x="0" y="462708"/>
                </a:lnTo>
                <a:lnTo>
                  <a:pt x="495759" y="0"/>
                </a:lnTo>
                <a:close/>
              </a:path>
            </a:pathLst>
          </a:custGeom>
          <a:solidFill>
            <a:srgbClr val="49102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6" name="任意多边形 84"/>
          <p:cNvSpPr>
            <a:spLocks noChangeArrowheads="1"/>
          </p:cNvSpPr>
          <p:nvPr userDrawn="1"/>
        </p:nvSpPr>
        <p:spPr bwMode="auto">
          <a:xfrm>
            <a:off x="6201833" y="2357967"/>
            <a:ext cx="683684" cy="474133"/>
          </a:xfrm>
          <a:custGeom>
            <a:avLst/>
            <a:gdLst>
              <a:gd name="T0" fmla="*/ 0 w 683046"/>
              <a:gd name="T1" fmla="*/ 0 h 473725"/>
              <a:gd name="T2" fmla="*/ 683046 w 683046"/>
              <a:gd name="T3" fmla="*/ 0 h 473725"/>
              <a:gd name="T4" fmla="*/ 440675 w 683046"/>
              <a:gd name="T5" fmla="*/ 473725 h 473725"/>
              <a:gd name="T6" fmla="*/ 0 w 683046"/>
              <a:gd name="T7" fmla="*/ 0 h 473725"/>
              <a:gd name="T8" fmla="*/ 0 60000 65536"/>
              <a:gd name="T9" fmla="*/ 0 60000 65536"/>
              <a:gd name="T10" fmla="*/ 0 60000 65536"/>
              <a:gd name="T11" fmla="*/ 0 60000 65536"/>
              <a:gd name="T12" fmla="*/ 0 w 683046"/>
              <a:gd name="T13" fmla="*/ 0 h 473725"/>
              <a:gd name="T14" fmla="*/ 683046 w 683046"/>
              <a:gd name="T15" fmla="*/ 473725 h 473725"/>
            </a:gdLst>
            <a:ahLst/>
            <a:cxnLst>
              <a:cxn ang="T8">
                <a:pos x="T0" y="T1"/>
              </a:cxn>
              <a:cxn ang="T9">
                <a:pos x="T2" y="T3"/>
              </a:cxn>
              <a:cxn ang="T10">
                <a:pos x="T4" y="T5"/>
              </a:cxn>
              <a:cxn ang="T11">
                <a:pos x="T6" y="T7"/>
              </a:cxn>
            </a:cxnLst>
            <a:rect l="T12" t="T13" r="T14" b="T15"/>
            <a:pathLst>
              <a:path w="683046" h="473725">
                <a:moveTo>
                  <a:pt x="0" y="0"/>
                </a:moveTo>
                <a:lnTo>
                  <a:pt x="683046" y="0"/>
                </a:lnTo>
                <a:lnTo>
                  <a:pt x="440675" y="473725"/>
                </a:lnTo>
                <a:lnTo>
                  <a:pt x="0" y="0"/>
                </a:lnTo>
                <a:close/>
              </a:path>
            </a:pathLst>
          </a:custGeom>
          <a:solidFill>
            <a:srgbClr val="19B9D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7" name="任意多边形 86"/>
          <p:cNvSpPr>
            <a:spLocks noChangeArrowheads="1"/>
          </p:cNvSpPr>
          <p:nvPr userDrawn="1"/>
        </p:nvSpPr>
        <p:spPr bwMode="auto">
          <a:xfrm>
            <a:off x="6620933" y="2654300"/>
            <a:ext cx="704851" cy="937684"/>
          </a:xfrm>
          <a:custGeom>
            <a:avLst/>
            <a:gdLst>
              <a:gd name="T0" fmla="*/ 352540 w 705080"/>
              <a:gd name="T1" fmla="*/ 0 h 936434"/>
              <a:gd name="T2" fmla="*/ 705080 w 705080"/>
              <a:gd name="T3" fmla="*/ 936434 h 936434"/>
              <a:gd name="T4" fmla="*/ 0 w 705080"/>
              <a:gd name="T5" fmla="*/ 154236 h 936434"/>
              <a:gd name="T6" fmla="*/ 352540 w 705080"/>
              <a:gd name="T7" fmla="*/ 0 h 936434"/>
              <a:gd name="T8" fmla="*/ 0 60000 65536"/>
              <a:gd name="T9" fmla="*/ 0 60000 65536"/>
              <a:gd name="T10" fmla="*/ 0 60000 65536"/>
              <a:gd name="T11" fmla="*/ 0 60000 65536"/>
              <a:gd name="T12" fmla="*/ 0 w 705080"/>
              <a:gd name="T13" fmla="*/ 0 h 936434"/>
              <a:gd name="T14" fmla="*/ 705080 w 705080"/>
              <a:gd name="T15" fmla="*/ 936434 h 936434"/>
            </a:gdLst>
            <a:ahLst/>
            <a:cxnLst>
              <a:cxn ang="T8">
                <a:pos x="T0" y="T1"/>
              </a:cxn>
              <a:cxn ang="T9">
                <a:pos x="T2" y="T3"/>
              </a:cxn>
              <a:cxn ang="T10">
                <a:pos x="T4" y="T5"/>
              </a:cxn>
              <a:cxn ang="T11">
                <a:pos x="T6" y="T7"/>
              </a:cxn>
            </a:cxnLst>
            <a:rect l="T12" t="T13" r="T14" b="T15"/>
            <a:pathLst>
              <a:path w="705080" h="936434">
                <a:moveTo>
                  <a:pt x="352540" y="0"/>
                </a:moveTo>
                <a:lnTo>
                  <a:pt x="705080" y="936434"/>
                </a:lnTo>
                <a:lnTo>
                  <a:pt x="0" y="154236"/>
                </a:lnTo>
                <a:lnTo>
                  <a:pt x="352540" y="0"/>
                </a:lnTo>
                <a:close/>
              </a:path>
            </a:pathLst>
          </a:custGeom>
          <a:solidFill>
            <a:srgbClr val="1E797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8" name="任意多边形 87"/>
          <p:cNvSpPr>
            <a:spLocks noChangeArrowheads="1"/>
          </p:cNvSpPr>
          <p:nvPr userDrawn="1"/>
        </p:nvSpPr>
        <p:spPr bwMode="auto">
          <a:xfrm>
            <a:off x="6908800" y="2347384"/>
            <a:ext cx="351367" cy="306916"/>
          </a:xfrm>
          <a:custGeom>
            <a:avLst/>
            <a:gdLst>
              <a:gd name="T0" fmla="*/ 66101 w 352540"/>
              <a:gd name="T1" fmla="*/ 308472 h 308472"/>
              <a:gd name="T2" fmla="*/ 352540 w 352540"/>
              <a:gd name="T3" fmla="*/ 22034 h 308472"/>
              <a:gd name="T4" fmla="*/ 0 w 352540"/>
              <a:gd name="T5" fmla="*/ 0 h 308472"/>
              <a:gd name="T6" fmla="*/ 66101 w 352540"/>
              <a:gd name="T7" fmla="*/ 308472 h 308472"/>
              <a:gd name="T8" fmla="*/ 0 60000 65536"/>
              <a:gd name="T9" fmla="*/ 0 60000 65536"/>
              <a:gd name="T10" fmla="*/ 0 60000 65536"/>
              <a:gd name="T11" fmla="*/ 0 60000 65536"/>
              <a:gd name="T12" fmla="*/ 0 w 352540"/>
              <a:gd name="T13" fmla="*/ 0 h 308472"/>
              <a:gd name="T14" fmla="*/ 352540 w 352540"/>
              <a:gd name="T15" fmla="*/ 308472 h 308472"/>
            </a:gdLst>
            <a:ahLst/>
            <a:cxnLst>
              <a:cxn ang="T8">
                <a:pos x="T0" y="T1"/>
              </a:cxn>
              <a:cxn ang="T9">
                <a:pos x="T2" y="T3"/>
              </a:cxn>
              <a:cxn ang="T10">
                <a:pos x="T4" y="T5"/>
              </a:cxn>
              <a:cxn ang="T11">
                <a:pos x="T6" y="T7"/>
              </a:cxn>
            </a:cxnLst>
            <a:rect l="T12" t="T13" r="T14" b="T15"/>
            <a:pathLst>
              <a:path w="352540" h="308472">
                <a:moveTo>
                  <a:pt x="66101" y="308472"/>
                </a:moveTo>
                <a:lnTo>
                  <a:pt x="352540" y="22034"/>
                </a:lnTo>
                <a:lnTo>
                  <a:pt x="0" y="0"/>
                </a:lnTo>
                <a:lnTo>
                  <a:pt x="66101" y="308472"/>
                </a:lnTo>
                <a:close/>
              </a:path>
            </a:pathLst>
          </a:custGeom>
          <a:solidFill>
            <a:srgbClr val="104F7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89" name="任意多边形 88"/>
          <p:cNvSpPr>
            <a:spLocks noChangeArrowheads="1"/>
          </p:cNvSpPr>
          <p:nvPr userDrawn="1"/>
        </p:nvSpPr>
        <p:spPr bwMode="auto">
          <a:xfrm>
            <a:off x="6929967" y="2336800"/>
            <a:ext cx="1178984" cy="325967"/>
          </a:xfrm>
          <a:custGeom>
            <a:avLst/>
            <a:gdLst>
              <a:gd name="T0" fmla="*/ 0 w 1178804"/>
              <a:gd name="T1" fmla="*/ 275421 h 275421"/>
              <a:gd name="T2" fmla="*/ 1178804 w 1178804"/>
              <a:gd name="T3" fmla="*/ 33050 h 275421"/>
              <a:gd name="T4" fmla="*/ 363556 w 1178804"/>
              <a:gd name="T5" fmla="*/ 0 h 275421"/>
              <a:gd name="T6" fmla="*/ 0 w 1178804"/>
              <a:gd name="T7" fmla="*/ 275421 h 275421"/>
              <a:gd name="T8" fmla="*/ 0 60000 65536"/>
              <a:gd name="T9" fmla="*/ 0 60000 65536"/>
              <a:gd name="T10" fmla="*/ 0 60000 65536"/>
              <a:gd name="T11" fmla="*/ 0 60000 65536"/>
              <a:gd name="T12" fmla="*/ 0 w 1178804"/>
              <a:gd name="T13" fmla="*/ 0 h 275421"/>
              <a:gd name="T14" fmla="*/ 1178804 w 1178804"/>
              <a:gd name="T15" fmla="*/ 275421 h 275421"/>
            </a:gdLst>
            <a:ahLst/>
            <a:cxnLst>
              <a:cxn ang="T8">
                <a:pos x="T0" y="T1"/>
              </a:cxn>
              <a:cxn ang="T9">
                <a:pos x="T2" y="T3"/>
              </a:cxn>
              <a:cxn ang="T10">
                <a:pos x="T4" y="T5"/>
              </a:cxn>
              <a:cxn ang="T11">
                <a:pos x="T6" y="T7"/>
              </a:cxn>
            </a:cxnLst>
            <a:rect l="T12" t="T13" r="T14" b="T15"/>
            <a:pathLst>
              <a:path w="1178804" h="275421">
                <a:moveTo>
                  <a:pt x="0" y="275421"/>
                </a:moveTo>
                <a:lnTo>
                  <a:pt x="1178804" y="33050"/>
                </a:lnTo>
                <a:lnTo>
                  <a:pt x="363556" y="0"/>
                </a:lnTo>
                <a:lnTo>
                  <a:pt x="0" y="275421"/>
                </a:lnTo>
                <a:close/>
              </a:path>
            </a:pathLst>
          </a:custGeom>
          <a:solidFill>
            <a:srgbClr val="0B8598"/>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0" name="任意多边形 90"/>
          <p:cNvSpPr>
            <a:spLocks noChangeArrowheads="1"/>
          </p:cNvSpPr>
          <p:nvPr userDrawn="1"/>
        </p:nvSpPr>
        <p:spPr bwMode="auto">
          <a:xfrm>
            <a:off x="7215717" y="2368551"/>
            <a:ext cx="980016" cy="969433"/>
          </a:xfrm>
          <a:custGeom>
            <a:avLst/>
            <a:gdLst>
              <a:gd name="T0" fmla="*/ 903383 w 980501"/>
              <a:gd name="T1" fmla="*/ 0 h 969484"/>
              <a:gd name="T2" fmla="*/ 980501 w 980501"/>
              <a:gd name="T3" fmla="*/ 341522 h 969484"/>
              <a:gd name="T4" fmla="*/ 0 w 980501"/>
              <a:gd name="T5" fmla="*/ 969484 h 969484"/>
              <a:gd name="T6" fmla="*/ 903383 w 980501"/>
              <a:gd name="T7" fmla="*/ 0 h 969484"/>
              <a:gd name="T8" fmla="*/ 0 60000 65536"/>
              <a:gd name="T9" fmla="*/ 0 60000 65536"/>
              <a:gd name="T10" fmla="*/ 0 60000 65536"/>
              <a:gd name="T11" fmla="*/ 0 60000 65536"/>
              <a:gd name="T12" fmla="*/ 0 w 980501"/>
              <a:gd name="T13" fmla="*/ 0 h 969484"/>
              <a:gd name="T14" fmla="*/ 980501 w 980501"/>
              <a:gd name="T15" fmla="*/ 969484 h 969484"/>
            </a:gdLst>
            <a:ahLst/>
            <a:cxnLst>
              <a:cxn ang="T8">
                <a:pos x="T0" y="T1"/>
              </a:cxn>
              <a:cxn ang="T9">
                <a:pos x="T2" y="T3"/>
              </a:cxn>
              <a:cxn ang="T10">
                <a:pos x="T4" y="T5"/>
              </a:cxn>
              <a:cxn ang="T11">
                <a:pos x="T6" y="T7"/>
              </a:cxn>
            </a:cxnLst>
            <a:rect l="T12" t="T13" r="T14" b="T15"/>
            <a:pathLst>
              <a:path w="980501" h="969484">
                <a:moveTo>
                  <a:pt x="903383" y="0"/>
                </a:moveTo>
                <a:lnTo>
                  <a:pt x="980501" y="341522"/>
                </a:lnTo>
                <a:lnTo>
                  <a:pt x="0" y="969484"/>
                </a:lnTo>
                <a:lnTo>
                  <a:pt x="903383" y="0"/>
                </a:lnTo>
                <a:close/>
              </a:path>
            </a:pathLst>
          </a:custGeom>
          <a:solidFill>
            <a:srgbClr val="14789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1" name="任意多边形 91"/>
          <p:cNvSpPr>
            <a:spLocks noChangeArrowheads="1"/>
          </p:cNvSpPr>
          <p:nvPr userDrawn="1"/>
        </p:nvSpPr>
        <p:spPr bwMode="auto">
          <a:xfrm>
            <a:off x="7205133" y="3039533"/>
            <a:ext cx="463551" cy="552451"/>
          </a:xfrm>
          <a:custGeom>
            <a:avLst/>
            <a:gdLst>
              <a:gd name="T0" fmla="*/ 462708 w 462708"/>
              <a:gd name="T1" fmla="*/ 0 h 550843"/>
              <a:gd name="T2" fmla="*/ 110169 w 462708"/>
              <a:gd name="T3" fmla="*/ 550843 h 550843"/>
              <a:gd name="T4" fmla="*/ 0 w 462708"/>
              <a:gd name="T5" fmla="*/ 264405 h 550843"/>
              <a:gd name="T6" fmla="*/ 462708 w 462708"/>
              <a:gd name="T7" fmla="*/ 0 h 550843"/>
              <a:gd name="T8" fmla="*/ 0 60000 65536"/>
              <a:gd name="T9" fmla="*/ 0 60000 65536"/>
              <a:gd name="T10" fmla="*/ 0 60000 65536"/>
              <a:gd name="T11" fmla="*/ 0 60000 65536"/>
              <a:gd name="T12" fmla="*/ 0 w 462708"/>
              <a:gd name="T13" fmla="*/ 0 h 550843"/>
              <a:gd name="T14" fmla="*/ 462708 w 462708"/>
              <a:gd name="T15" fmla="*/ 550843 h 550843"/>
            </a:gdLst>
            <a:ahLst/>
            <a:cxnLst>
              <a:cxn ang="T8">
                <a:pos x="T0" y="T1"/>
              </a:cxn>
              <a:cxn ang="T9">
                <a:pos x="T2" y="T3"/>
              </a:cxn>
              <a:cxn ang="T10">
                <a:pos x="T4" y="T5"/>
              </a:cxn>
              <a:cxn ang="T11">
                <a:pos x="T6" y="T7"/>
              </a:cxn>
            </a:cxnLst>
            <a:rect l="T12" t="T13" r="T14" b="T15"/>
            <a:pathLst>
              <a:path w="462708" h="550843">
                <a:moveTo>
                  <a:pt x="462708" y="0"/>
                </a:moveTo>
                <a:lnTo>
                  <a:pt x="110169" y="550843"/>
                </a:lnTo>
                <a:lnTo>
                  <a:pt x="0" y="264405"/>
                </a:lnTo>
                <a:lnTo>
                  <a:pt x="462708" y="0"/>
                </a:lnTo>
                <a:close/>
              </a:path>
            </a:pathLst>
          </a:custGeom>
          <a:solidFill>
            <a:srgbClr val="10718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2" name="任意多边形 92"/>
          <p:cNvSpPr>
            <a:spLocks noChangeArrowheads="1"/>
          </p:cNvSpPr>
          <p:nvPr userDrawn="1"/>
        </p:nvSpPr>
        <p:spPr bwMode="auto">
          <a:xfrm rot="21328923">
            <a:off x="7294033" y="3073400"/>
            <a:ext cx="361951" cy="508000"/>
          </a:xfrm>
          <a:custGeom>
            <a:avLst/>
            <a:gdLst>
              <a:gd name="T0" fmla="*/ 363556 w 363556"/>
              <a:gd name="T1" fmla="*/ 0 h 506776"/>
              <a:gd name="T2" fmla="*/ 319489 w 363556"/>
              <a:gd name="T3" fmla="*/ 231354 h 506776"/>
              <a:gd name="T4" fmla="*/ 0 w 363556"/>
              <a:gd name="T5" fmla="*/ 506776 h 506776"/>
              <a:gd name="T6" fmla="*/ 363556 w 363556"/>
              <a:gd name="T7" fmla="*/ 0 h 506776"/>
              <a:gd name="T8" fmla="*/ 0 60000 65536"/>
              <a:gd name="T9" fmla="*/ 0 60000 65536"/>
              <a:gd name="T10" fmla="*/ 0 60000 65536"/>
              <a:gd name="T11" fmla="*/ 0 60000 65536"/>
              <a:gd name="T12" fmla="*/ 0 w 363556"/>
              <a:gd name="T13" fmla="*/ 0 h 506776"/>
              <a:gd name="T14" fmla="*/ 363556 w 363556"/>
              <a:gd name="T15" fmla="*/ 506776 h 506776"/>
            </a:gdLst>
            <a:ahLst/>
            <a:cxnLst>
              <a:cxn ang="T8">
                <a:pos x="T0" y="T1"/>
              </a:cxn>
              <a:cxn ang="T9">
                <a:pos x="T2" y="T3"/>
              </a:cxn>
              <a:cxn ang="T10">
                <a:pos x="T4" y="T5"/>
              </a:cxn>
              <a:cxn ang="T11">
                <a:pos x="T6" y="T7"/>
              </a:cxn>
            </a:cxnLst>
            <a:rect l="T12" t="T13" r="T14" b="T15"/>
            <a:pathLst>
              <a:path w="363556" h="506776">
                <a:moveTo>
                  <a:pt x="363556" y="0"/>
                </a:moveTo>
                <a:lnTo>
                  <a:pt x="319489" y="231354"/>
                </a:lnTo>
                <a:lnTo>
                  <a:pt x="0" y="506776"/>
                </a:lnTo>
                <a:lnTo>
                  <a:pt x="363556" y="0"/>
                </a:lnTo>
                <a:close/>
              </a:path>
            </a:pathLst>
          </a:custGeom>
          <a:solidFill>
            <a:srgbClr val="1D99B3"/>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3" name="任意多边形 94"/>
          <p:cNvSpPr>
            <a:spLocks noChangeArrowheads="1"/>
          </p:cNvSpPr>
          <p:nvPr userDrawn="1"/>
        </p:nvSpPr>
        <p:spPr bwMode="auto">
          <a:xfrm>
            <a:off x="6654800" y="395817"/>
            <a:ext cx="1286933" cy="309033"/>
          </a:xfrm>
          <a:custGeom>
            <a:avLst/>
            <a:gdLst>
              <a:gd name="T0" fmla="*/ 0 w 1288973"/>
              <a:gd name="T1" fmla="*/ 308472 h 308472"/>
              <a:gd name="T2" fmla="*/ 1288973 w 1288973"/>
              <a:gd name="T3" fmla="*/ 0 h 308472"/>
              <a:gd name="T4" fmla="*/ 154236 w 1288973"/>
              <a:gd name="T5" fmla="*/ 11016 h 308472"/>
              <a:gd name="T6" fmla="*/ 0 w 1288973"/>
              <a:gd name="T7" fmla="*/ 308472 h 308472"/>
              <a:gd name="T8" fmla="*/ 0 60000 65536"/>
              <a:gd name="T9" fmla="*/ 0 60000 65536"/>
              <a:gd name="T10" fmla="*/ 0 60000 65536"/>
              <a:gd name="T11" fmla="*/ 0 60000 65536"/>
              <a:gd name="T12" fmla="*/ 0 w 1288973"/>
              <a:gd name="T13" fmla="*/ 0 h 308472"/>
              <a:gd name="T14" fmla="*/ 1288973 w 1288973"/>
              <a:gd name="T15" fmla="*/ 308472 h 308472"/>
            </a:gdLst>
            <a:ahLst/>
            <a:cxnLst>
              <a:cxn ang="T8">
                <a:pos x="T0" y="T1"/>
              </a:cxn>
              <a:cxn ang="T9">
                <a:pos x="T2" y="T3"/>
              </a:cxn>
              <a:cxn ang="T10">
                <a:pos x="T4" y="T5"/>
              </a:cxn>
              <a:cxn ang="T11">
                <a:pos x="T6" y="T7"/>
              </a:cxn>
            </a:cxnLst>
            <a:rect l="T12" t="T13" r="T14" b="T15"/>
            <a:pathLst>
              <a:path w="1288973" h="308472">
                <a:moveTo>
                  <a:pt x="0" y="308472"/>
                </a:moveTo>
                <a:lnTo>
                  <a:pt x="1288973" y="0"/>
                </a:lnTo>
                <a:lnTo>
                  <a:pt x="154236" y="11016"/>
                </a:lnTo>
                <a:lnTo>
                  <a:pt x="0" y="308472"/>
                </a:lnTo>
                <a:close/>
              </a:path>
            </a:pathLst>
          </a:custGeom>
          <a:solidFill>
            <a:srgbClr val="21BDE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4" name="任意多边形 95"/>
          <p:cNvSpPr>
            <a:spLocks noChangeArrowheads="1"/>
          </p:cNvSpPr>
          <p:nvPr userDrawn="1"/>
        </p:nvSpPr>
        <p:spPr bwMode="auto">
          <a:xfrm>
            <a:off x="6675967" y="573617"/>
            <a:ext cx="1058333" cy="990600"/>
          </a:xfrm>
          <a:custGeom>
            <a:avLst/>
            <a:gdLst>
              <a:gd name="T0" fmla="*/ 0 w 1057619"/>
              <a:gd name="T1" fmla="*/ 121186 h 991518"/>
              <a:gd name="T2" fmla="*/ 440674 w 1057619"/>
              <a:gd name="T3" fmla="*/ 0 h 991518"/>
              <a:gd name="T4" fmla="*/ 1057619 w 1057619"/>
              <a:gd name="T5" fmla="*/ 991518 h 991518"/>
              <a:gd name="T6" fmla="*/ 0 w 1057619"/>
              <a:gd name="T7" fmla="*/ 121186 h 991518"/>
              <a:gd name="T8" fmla="*/ 0 60000 65536"/>
              <a:gd name="T9" fmla="*/ 0 60000 65536"/>
              <a:gd name="T10" fmla="*/ 0 60000 65536"/>
              <a:gd name="T11" fmla="*/ 0 60000 65536"/>
              <a:gd name="T12" fmla="*/ 0 w 1057619"/>
              <a:gd name="T13" fmla="*/ 0 h 991518"/>
              <a:gd name="T14" fmla="*/ 1057619 w 1057619"/>
              <a:gd name="T15" fmla="*/ 991518 h 991518"/>
            </a:gdLst>
            <a:ahLst/>
            <a:cxnLst>
              <a:cxn ang="T8">
                <a:pos x="T0" y="T1"/>
              </a:cxn>
              <a:cxn ang="T9">
                <a:pos x="T2" y="T3"/>
              </a:cxn>
              <a:cxn ang="T10">
                <a:pos x="T4" y="T5"/>
              </a:cxn>
              <a:cxn ang="T11">
                <a:pos x="T6" y="T7"/>
              </a:cxn>
            </a:cxnLst>
            <a:rect l="T12" t="T13" r="T14" b="T15"/>
            <a:pathLst>
              <a:path w="1057619" h="991518">
                <a:moveTo>
                  <a:pt x="0" y="121186"/>
                </a:moveTo>
                <a:lnTo>
                  <a:pt x="440674" y="0"/>
                </a:lnTo>
                <a:lnTo>
                  <a:pt x="1057619" y="991518"/>
                </a:lnTo>
                <a:lnTo>
                  <a:pt x="0" y="121186"/>
                </a:lnTo>
                <a:close/>
              </a:path>
            </a:pathLst>
          </a:custGeom>
          <a:solidFill>
            <a:srgbClr val="06AAC8"/>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5" name="任意多边形 98"/>
          <p:cNvSpPr>
            <a:spLocks noChangeArrowheads="1"/>
          </p:cNvSpPr>
          <p:nvPr userDrawn="1"/>
        </p:nvSpPr>
        <p:spPr bwMode="auto">
          <a:xfrm>
            <a:off x="7689851" y="395817"/>
            <a:ext cx="2269067" cy="1157816"/>
          </a:xfrm>
          <a:custGeom>
            <a:avLst/>
            <a:gdLst>
              <a:gd name="T0" fmla="*/ 286439 w 2269475"/>
              <a:gd name="T1" fmla="*/ 0 h 1156772"/>
              <a:gd name="T2" fmla="*/ 2269475 w 2269475"/>
              <a:gd name="T3" fmla="*/ 0 h 1156772"/>
              <a:gd name="T4" fmla="*/ 0 w 2269475"/>
              <a:gd name="T5" fmla="*/ 1156772 h 1156772"/>
              <a:gd name="T6" fmla="*/ 286439 w 2269475"/>
              <a:gd name="T7" fmla="*/ 0 h 1156772"/>
              <a:gd name="T8" fmla="*/ 0 60000 65536"/>
              <a:gd name="T9" fmla="*/ 0 60000 65536"/>
              <a:gd name="T10" fmla="*/ 0 60000 65536"/>
              <a:gd name="T11" fmla="*/ 0 60000 65536"/>
              <a:gd name="T12" fmla="*/ 0 w 2269475"/>
              <a:gd name="T13" fmla="*/ 0 h 1156772"/>
              <a:gd name="T14" fmla="*/ 2269475 w 2269475"/>
              <a:gd name="T15" fmla="*/ 1156772 h 1156772"/>
            </a:gdLst>
            <a:ahLst/>
            <a:cxnLst>
              <a:cxn ang="T8">
                <a:pos x="T0" y="T1"/>
              </a:cxn>
              <a:cxn ang="T9">
                <a:pos x="T2" y="T3"/>
              </a:cxn>
              <a:cxn ang="T10">
                <a:pos x="T4" y="T5"/>
              </a:cxn>
              <a:cxn ang="T11">
                <a:pos x="T6" y="T7"/>
              </a:cxn>
            </a:cxnLst>
            <a:rect l="T12" t="T13" r="T14" b="T15"/>
            <a:pathLst>
              <a:path w="2269475" h="1156772">
                <a:moveTo>
                  <a:pt x="286439" y="0"/>
                </a:moveTo>
                <a:lnTo>
                  <a:pt x="2269475" y="0"/>
                </a:lnTo>
                <a:lnTo>
                  <a:pt x="0" y="1156772"/>
                </a:lnTo>
                <a:lnTo>
                  <a:pt x="286439" y="0"/>
                </a:lnTo>
                <a:close/>
              </a:path>
            </a:pathLst>
          </a:custGeom>
          <a:solidFill>
            <a:srgbClr val="4DC4CC"/>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6" name="任意多边形 99"/>
          <p:cNvSpPr>
            <a:spLocks noChangeArrowheads="1"/>
          </p:cNvSpPr>
          <p:nvPr userDrawn="1"/>
        </p:nvSpPr>
        <p:spPr bwMode="auto">
          <a:xfrm>
            <a:off x="7645400" y="374651"/>
            <a:ext cx="2279651" cy="1200149"/>
          </a:xfrm>
          <a:custGeom>
            <a:avLst/>
            <a:gdLst>
              <a:gd name="T0" fmla="*/ 77118 w 2280492"/>
              <a:gd name="T1" fmla="*/ 1167788 h 1189822"/>
              <a:gd name="T2" fmla="*/ 771181 w 2280492"/>
              <a:gd name="T3" fmla="*/ 1090670 h 1189822"/>
              <a:gd name="T4" fmla="*/ 2280492 w 2280492"/>
              <a:gd name="T5" fmla="*/ 0 h 1189822"/>
              <a:gd name="T6" fmla="*/ 0 w 2280492"/>
              <a:gd name="T7" fmla="*/ 1189822 h 1189822"/>
              <a:gd name="T8" fmla="*/ 77118 w 2280492"/>
              <a:gd name="T9" fmla="*/ 1167788 h 1189822"/>
              <a:gd name="T10" fmla="*/ 0 60000 65536"/>
              <a:gd name="T11" fmla="*/ 0 60000 65536"/>
              <a:gd name="T12" fmla="*/ 0 60000 65536"/>
              <a:gd name="T13" fmla="*/ 0 60000 65536"/>
              <a:gd name="T14" fmla="*/ 0 60000 65536"/>
              <a:gd name="T15" fmla="*/ 0 w 2280492"/>
              <a:gd name="T16" fmla="*/ 0 h 1189822"/>
              <a:gd name="T17" fmla="*/ 2280492 w 2280492"/>
              <a:gd name="T18" fmla="*/ 1189822 h 1189822"/>
            </a:gdLst>
            <a:ahLst/>
            <a:cxnLst>
              <a:cxn ang="T10">
                <a:pos x="T0" y="T1"/>
              </a:cxn>
              <a:cxn ang="T11">
                <a:pos x="T2" y="T3"/>
              </a:cxn>
              <a:cxn ang="T12">
                <a:pos x="T4" y="T5"/>
              </a:cxn>
              <a:cxn ang="T13">
                <a:pos x="T6" y="T7"/>
              </a:cxn>
              <a:cxn ang="T14">
                <a:pos x="T8" y="T9"/>
              </a:cxn>
            </a:cxnLst>
            <a:rect l="T15" t="T16" r="T17" b="T18"/>
            <a:pathLst>
              <a:path w="2280492" h="1189822">
                <a:moveTo>
                  <a:pt x="77118" y="1167788"/>
                </a:moveTo>
                <a:lnTo>
                  <a:pt x="771181" y="1090670"/>
                </a:lnTo>
                <a:lnTo>
                  <a:pt x="2280492" y="0"/>
                </a:lnTo>
                <a:lnTo>
                  <a:pt x="0" y="1189822"/>
                </a:lnTo>
                <a:lnTo>
                  <a:pt x="77118" y="1167788"/>
                </a:lnTo>
                <a:close/>
              </a:path>
            </a:pathLst>
          </a:custGeom>
          <a:solidFill>
            <a:srgbClr val="0BA7C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7" name="任意多边形 103"/>
          <p:cNvSpPr>
            <a:spLocks noChangeArrowheads="1"/>
          </p:cNvSpPr>
          <p:nvPr userDrawn="1"/>
        </p:nvSpPr>
        <p:spPr bwMode="auto">
          <a:xfrm>
            <a:off x="7249584" y="1917700"/>
            <a:ext cx="759883" cy="482600"/>
          </a:xfrm>
          <a:custGeom>
            <a:avLst/>
            <a:gdLst>
              <a:gd name="T0" fmla="*/ 176270 w 760164"/>
              <a:gd name="T1" fmla="*/ 88135 h 440675"/>
              <a:gd name="T2" fmla="*/ 760164 w 760164"/>
              <a:gd name="T3" fmla="*/ 0 h 440675"/>
              <a:gd name="T4" fmla="*/ 0 w 760164"/>
              <a:gd name="T5" fmla="*/ 440675 h 440675"/>
              <a:gd name="T6" fmla="*/ 176270 w 760164"/>
              <a:gd name="T7" fmla="*/ 88135 h 440675"/>
              <a:gd name="T8" fmla="*/ 0 60000 65536"/>
              <a:gd name="T9" fmla="*/ 0 60000 65536"/>
              <a:gd name="T10" fmla="*/ 0 60000 65536"/>
              <a:gd name="T11" fmla="*/ 0 60000 65536"/>
              <a:gd name="T12" fmla="*/ 0 w 760164"/>
              <a:gd name="T13" fmla="*/ 0 h 440675"/>
              <a:gd name="T14" fmla="*/ 760164 w 760164"/>
              <a:gd name="T15" fmla="*/ 440675 h 440675"/>
            </a:gdLst>
            <a:ahLst/>
            <a:cxnLst>
              <a:cxn ang="T8">
                <a:pos x="T0" y="T1"/>
              </a:cxn>
              <a:cxn ang="T9">
                <a:pos x="T2" y="T3"/>
              </a:cxn>
              <a:cxn ang="T10">
                <a:pos x="T4" y="T5"/>
              </a:cxn>
              <a:cxn ang="T11">
                <a:pos x="T6" y="T7"/>
              </a:cxn>
            </a:cxnLst>
            <a:rect l="T12" t="T13" r="T14" b="T15"/>
            <a:pathLst>
              <a:path w="760164" h="440675">
                <a:moveTo>
                  <a:pt x="176270" y="88135"/>
                </a:moveTo>
                <a:lnTo>
                  <a:pt x="760164" y="0"/>
                </a:lnTo>
                <a:lnTo>
                  <a:pt x="0" y="440675"/>
                </a:lnTo>
                <a:lnTo>
                  <a:pt x="176270" y="88135"/>
                </a:lnTo>
                <a:close/>
              </a:path>
            </a:pathLst>
          </a:custGeom>
          <a:solidFill>
            <a:srgbClr val="0A7385"/>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8" name="任意多边形 105"/>
          <p:cNvSpPr>
            <a:spLocks noChangeArrowheads="1"/>
          </p:cNvSpPr>
          <p:nvPr userDrawn="1"/>
        </p:nvSpPr>
        <p:spPr bwMode="auto">
          <a:xfrm>
            <a:off x="7260167" y="2169584"/>
            <a:ext cx="584200" cy="220133"/>
          </a:xfrm>
          <a:custGeom>
            <a:avLst/>
            <a:gdLst>
              <a:gd name="T0" fmla="*/ 0 w 583894"/>
              <a:gd name="T1" fmla="*/ 198304 h 220337"/>
              <a:gd name="T2" fmla="*/ 583894 w 583894"/>
              <a:gd name="T3" fmla="*/ 220337 h 220337"/>
              <a:gd name="T4" fmla="*/ 341522 w 583894"/>
              <a:gd name="T5" fmla="*/ 0 h 220337"/>
              <a:gd name="T6" fmla="*/ 0 w 583894"/>
              <a:gd name="T7" fmla="*/ 198304 h 220337"/>
              <a:gd name="T8" fmla="*/ 0 60000 65536"/>
              <a:gd name="T9" fmla="*/ 0 60000 65536"/>
              <a:gd name="T10" fmla="*/ 0 60000 65536"/>
              <a:gd name="T11" fmla="*/ 0 60000 65536"/>
              <a:gd name="T12" fmla="*/ 0 w 583894"/>
              <a:gd name="T13" fmla="*/ 0 h 220337"/>
              <a:gd name="T14" fmla="*/ 583894 w 583894"/>
              <a:gd name="T15" fmla="*/ 220337 h 220337"/>
            </a:gdLst>
            <a:ahLst/>
            <a:cxnLst>
              <a:cxn ang="T8">
                <a:pos x="T0" y="T1"/>
              </a:cxn>
              <a:cxn ang="T9">
                <a:pos x="T2" y="T3"/>
              </a:cxn>
              <a:cxn ang="T10">
                <a:pos x="T4" y="T5"/>
              </a:cxn>
              <a:cxn ang="T11">
                <a:pos x="T6" y="T7"/>
              </a:cxn>
            </a:cxnLst>
            <a:rect l="T12" t="T13" r="T14" b="T15"/>
            <a:pathLst>
              <a:path w="583894" h="220337">
                <a:moveTo>
                  <a:pt x="0" y="198304"/>
                </a:moveTo>
                <a:lnTo>
                  <a:pt x="583894" y="220337"/>
                </a:lnTo>
                <a:lnTo>
                  <a:pt x="341522" y="0"/>
                </a:lnTo>
                <a:lnTo>
                  <a:pt x="0" y="198304"/>
                </a:lnTo>
                <a:close/>
              </a:path>
            </a:pathLst>
          </a:custGeom>
          <a:solidFill>
            <a:srgbClr val="14667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99" name="任意多边形 107"/>
          <p:cNvSpPr>
            <a:spLocks noChangeArrowheads="1"/>
          </p:cNvSpPr>
          <p:nvPr userDrawn="1"/>
        </p:nvSpPr>
        <p:spPr bwMode="auto">
          <a:xfrm>
            <a:off x="7878233" y="1794933"/>
            <a:ext cx="474133" cy="573617"/>
          </a:xfrm>
          <a:custGeom>
            <a:avLst/>
            <a:gdLst>
              <a:gd name="T0" fmla="*/ 77118 w 473725"/>
              <a:gd name="T1" fmla="*/ 165253 h 572878"/>
              <a:gd name="T2" fmla="*/ 473725 w 473725"/>
              <a:gd name="T3" fmla="*/ 0 h 572878"/>
              <a:gd name="T4" fmla="*/ 0 w 473725"/>
              <a:gd name="T5" fmla="*/ 572878 h 572878"/>
              <a:gd name="T6" fmla="*/ 77118 w 473725"/>
              <a:gd name="T7" fmla="*/ 165253 h 572878"/>
              <a:gd name="T8" fmla="*/ 0 60000 65536"/>
              <a:gd name="T9" fmla="*/ 0 60000 65536"/>
              <a:gd name="T10" fmla="*/ 0 60000 65536"/>
              <a:gd name="T11" fmla="*/ 0 60000 65536"/>
              <a:gd name="T12" fmla="*/ 0 w 473725"/>
              <a:gd name="T13" fmla="*/ 0 h 572878"/>
              <a:gd name="T14" fmla="*/ 473725 w 473725"/>
              <a:gd name="T15" fmla="*/ 572878 h 572878"/>
            </a:gdLst>
            <a:ahLst/>
            <a:cxnLst>
              <a:cxn ang="T8">
                <a:pos x="T0" y="T1"/>
              </a:cxn>
              <a:cxn ang="T9">
                <a:pos x="T2" y="T3"/>
              </a:cxn>
              <a:cxn ang="T10">
                <a:pos x="T4" y="T5"/>
              </a:cxn>
              <a:cxn ang="T11">
                <a:pos x="T6" y="T7"/>
              </a:cxn>
            </a:cxnLst>
            <a:rect l="T12" t="T13" r="T14" b="T15"/>
            <a:pathLst>
              <a:path w="473725" h="572878">
                <a:moveTo>
                  <a:pt x="77118" y="165253"/>
                </a:moveTo>
                <a:lnTo>
                  <a:pt x="473725" y="0"/>
                </a:lnTo>
                <a:lnTo>
                  <a:pt x="0" y="572878"/>
                </a:lnTo>
                <a:lnTo>
                  <a:pt x="77118" y="165253"/>
                </a:lnTo>
                <a:close/>
              </a:path>
            </a:pathLst>
          </a:custGeom>
          <a:solidFill>
            <a:srgbClr val="133E4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0" name="任意多边形 110"/>
          <p:cNvSpPr>
            <a:spLocks noChangeArrowheads="1"/>
          </p:cNvSpPr>
          <p:nvPr userDrawn="1"/>
        </p:nvSpPr>
        <p:spPr bwMode="auto">
          <a:xfrm>
            <a:off x="7888817" y="-97367"/>
            <a:ext cx="2245783" cy="516467"/>
          </a:xfrm>
          <a:custGeom>
            <a:avLst/>
            <a:gdLst>
              <a:gd name="T0" fmla="*/ 0 w 2247441"/>
              <a:gd name="T1" fmla="*/ 495759 h 495759"/>
              <a:gd name="T2" fmla="*/ 991518 w 2247441"/>
              <a:gd name="T3" fmla="*/ 0 h 495759"/>
              <a:gd name="T4" fmla="*/ 2247441 w 2247441"/>
              <a:gd name="T5" fmla="*/ 0 h 495759"/>
              <a:gd name="T6" fmla="*/ 2060154 w 2247441"/>
              <a:gd name="T7" fmla="*/ 473725 h 495759"/>
              <a:gd name="T8" fmla="*/ 0 w 2247441"/>
              <a:gd name="T9" fmla="*/ 495759 h 495759"/>
              <a:gd name="T10" fmla="*/ 0 60000 65536"/>
              <a:gd name="T11" fmla="*/ 0 60000 65536"/>
              <a:gd name="T12" fmla="*/ 0 60000 65536"/>
              <a:gd name="T13" fmla="*/ 0 60000 65536"/>
              <a:gd name="T14" fmla="*/ 0 60000 65536"/>
              <a:gd name="T15" fmla="*/ 0 w 2247441"/>
              <a:gd name="T16" fmla="*/ 0 h 495759"/>
              <a:gd name="T17" fmla="*/ 2247441 w 2247441"/>
              <a:gd name="T18" fmla="*/ 495759 h 495759"/>
            </a:gdLst>
            <a:ahLst/>
            <a:cxnLst>
              <a:cxn ang="T10">
                <a:pos x="T0" y="T1"/>
              </a:cxn>
              <a:cxn ang="T11">
                <a:pos x="T2" y="T3"/>
              </a:cxn>
              <a:cxn ang="T12">
                <a:pos x="T4" y="T5"/>
              </a:cxn>
              <a:cxn ang="T13">
                <a:pos x="T6" y="T7"/>
              </a:cxn>
              <a:cxn ang="T14">
                <a:pos x="T8" y="T9"/>
              </a:cxn>
            </a:cxnLst>
            <a:rect l="T15" t="T16" r="T17" b="T18"/>
            <a:pathLst>
              <a:path w="2247441" h="495759">
                <a:moveTo>
                  <a:pt x="0" y="495759"/>
                </a:moveTo>
                <a:lnTo>
                  <a:pt x="991518" y="0"/>
                </a:lnTo>
                <a:lnTo>
                  <a:pt x="2247441" y="0"/>
                </a:lnTo>
                <a:lnTo>
                  <a:pt x="2060154" y="473725"/>
                </a:lnTo>
                <a:lnTo>
                  <a:pt x="0" y="495759"/>
                </a:lnTo>
                <a:close/>
              </a:path>
            </a:pathLst>
          </a:custGeom>
          <a:solidFill>
            <a:srgbClr val="1C96B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1" name="任意多边形 111"/>
          <p:cNvSpPr>
            <a:spLocks noChangeArrowheads="1"/>
          </p:cNvSpPr>
          <p:nvPr userDrawn="1"/>
        </p:nvSpPr>
        <p:spPr bwMode="auto">
          <a:xfrm>
            <a:off x="7943851" y="-165100"/>
            <a:ext cx="1134533" cy="563033"/>
          </a:xfrm>
          <a:custGeom>
            <a:avLst/>
            <a:gdLst>
              <a:gd name="T0" fmla="*/ 0 w 1134738"/>
              <a:gd name="T1" fmla="*/ 561861 h 561861"/>
              <a:gd name="T2" fmla="*/ 870333 w 1134738"/>
              <a:gd name="T3" fmla="*/ 0 h 561861"/>
              <a:gd name="T4" fmla="*/ 1134738 w 1134738"/>
              <a:gd name="T5" fmla="*/ 22034 h 561861"/>
              <a:gd name="T6" fmla="*/ 0 w 1134738"/>
              <a:gd name="T7" fmla="*/ 561861 h 561861"/>
              <a:gd name="T8" fmla="*/ 0 60000 65536"/>
              <a:gd name="T9" fmla="*/ 0 60000 65536"/>
              <a:gd name="T10" fmla="*/ 0 60000 65536"/>
              <a:gd name="T11" fmla="*/ 0 60000 65536"/>
              <a:gd name="T12" fmla="*/ 0 w 1134738"/>
              <a:gd name="T13" fmla="*/ 0 h 561861"/>
              <a:gd name="T14" fmla="*/ 1134738 w 1134738"/>
              <a:gd name="T15" fmla="*/ 561861 h 561861"/>
            </a:gdLst>
            <a:ahLst/>
            <a:cxnLst>
              <a:cxn ang="T8">
                <a:pos x="T0" y="T1"/>
              </a:cxn>
              <a:cxn ang="T9">
                <a:pos x="T2" y="T3"/>
              </a:cxn>
              <a:cxn ang="T10">
                <a:pos x="T4" y="T5"/>
              </a:cxn>
              <a:cxn ang="T11">
                <a:pos x="T6" y="T7"/>
              </a:cxn>
            </a:cxnLst>
            <a:rect l="T12" t="T13" r="T14" b="T15"/>
            <a:pathLst>
              <a:path w="1134738" h="561861">
                <a:moveTo>
                  <a:pt x="0" y="561861"/>
                </a:moveTo>
                <a:lnTo>
                  <a:pt x="870333" y="0"/>
                </a:lnTo>
                <a:lnTo>
                  <a:pt x="1134738" y="22034"/>
                </a:lnTo>
                <a:lnTo>
                  <a:pt x="0" y="561861"/>
                </a:lnTo>
                <a:close/>
              </a:path>
            </a:pathLst>
          </a:custGeom>
          <a:solidFill>
            <a:srgbClr val="11A7BD"/>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2" name="任意多边形 112"/>
          <p:cNvSpPr>
            <a:spLocks noChangeArrowheads="1"/>
          </p:cNvSpPr>
          <p:nvPr userDrawn="1"/>
        </p:nvSpPr>
        <p:spPr bwMode="auto">
          <a:xfrm>
            <a:off x="9948333" y="0"/>
            <a:ext cx="440267" cy="364067"/>
          </a:xfrm>
          <a:custGeom>
            <a:avLst/>
            <a:gdLst>
              <a:gd name="T0" fmla="*/ 121186 w 440675"/>
              <a:gd name="T1" fmla="*/ 0 h 363557"/>
              <a:gd name="T2" fmla="*/ 440675 w 440675"/>
              <a:gd name="T3" fmla="*/ 0 h 363557"/>
              <a:gd name="T4" fmla="*/ 0 w 440675"/>
              <a:gd name="T5" fmla="*/ 363557 h 363557"/>
              <a:gd name="T6" fmla="*/ 121186 w 440675"/>
              <a:gd name="T7" fmla="*/ 0 h 363557"/>
              <a:gd name="T8" fmla="*/ 0 60000 65536"/>
              <a:gd name="T9" fmla="*/ 0 60000 65536"/>
              <a:gd name="T10" fmla="*/ 0 60000 65536"/>
              <a:gd name="T11" fmla="*/ 0 60000 65536"/>
              <a:gd name="T12" fmla="*/ 0 w 440675"/>
              <a:gd name="T13" fmla="*/ 0 h 363557"/>
              <a:gd name="T14" fmla="*/ 440675 w 440675"/>
              <a:gd name="T15" fmla="*/ 363557 h 363557"/>
            </a:gdLst>
            <a:ahLst/>
            <a:cxnLst>
              <a:cxn ang="T8">
                <a:pos x="T0" y="T1"/>
              </a:cxn>
              <a:cxn ang="T9">
                <a:pos x="T2" y="T3"/>
              </a:cxn>
              <a:cxn ang="T10">
                <a:pos x="T4" y="T5"/>
              </a:cxn>
              <a:cxn ang="T11">
                <a:pos x="T6" y="T7"/>
              </a:cxn>
            </a:cxnLst>
            <a:rect l="T12" t="T13" r="T14" b="T15"/>
            <a:pathLst>
              <a:path w="440675" h="363557">
                <a:moveTo>
                  <a:pt x="121186" y="0"/>
                </a:moveTo>
                <a:lnTo>
                  <a:pt x="440675" y="0"/>
                </a:lnTo>
                <a:lnTo>
                  <a:pt x="0" y="363557"/>
                </a:lnTo>
                <a:lnTo>
                  <a:pt x="121186" y="0"/>
                </a:lnTo>
                <a:close/>
              </a:path>
            </a:pathLst>
          </a:custGeom>
          <a:solidFill>
            <a:srgbClr val="10597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3" name="任意多边形 114"/>
          <p:cNvSpPr>
            <a:spLocks noChangeArrowheads="1"/>
          </p:cNvSpPr>
          <p:nvPr userDrawn="1"/>
        </p:nvSpPr>
        <p:spPr bwMode="auto">
          <a:xfrm>
            <a:off x="9903884" y="-186267"/>
            <a:ext cx="814916" cy="594784"/>
          </a:xfrm>
          <a:custGeom>
            <a:avLst/>
            <a:gdLst>
              <a:gd name="T0" fmla="*/ 0 w 815248"/>
              <a:gd name="T1" fmla="*/ 550844 h 550844"/>
              <a:gd name="T2" fmla="*/ 638978 w 815248"/>
              <a:gd name="T3" fmla="*/ 0 h 550844"/>
              <a:gd name="T4" fmla="*/ 815248 w 815248"/>
              <a:gd name="T5" fmla="*/ 341523 h 550844"/>
              <a:gd name="T6" fmla="*/ 0 w 815248"/>
              <a:gd name="T7" fmla="*/ 550844 h 550844"/>
              <a:gd name="T8" fmla="*/ 0 60000 65536"/>
              <a:gd name="T9" fmla="*/ 0 60000 65536"/>
              <a:gd name="T10" fmla="*/ 0 60000 65536"/>
              <a:gd name="T11" fmla="*/ 0 60000 65536"/>
              <a:gd name="T12" fmla="*/ 0 w 815248"/>
              <a:gd name="T13" fmla="*/ 0 h 550844"/>
              <a:gd name="T14" fmla="*/ 815248 w 815248"/>
              <a:gd name="T15" fmla="*/ 550844 h 550844"/>
            </a:gdLst>
            <a:ahLst/>
            <a:cxnLst>
              <a:cxn ang="T8">
                <a:pos x="T0" y="T1"/>
              </a:cxn>
              <a:cxn ang="T9">
                <a:pos x="T2" y="T3"/>
              </a:cxn>
              <a:cxn ang="T10">
                <a:pos x="T4" y="T5"/>
              </a:cxn>
              <a:cxn ang="T11">
                <a:pos x="T6" y="T7"/>
              </a:cxn>
            </a:cxnLst>
            <a:rect l="T12" t="T13" r="T14" b="T15"/>
            <a:pathLst>
              <a:path w="815248" h="550844">
                <a:moveTo>
                  <a:pt x="0" y="550844"/>
                </a:moveTo>
                <a:lnTo>
                  <a:pt x="638978" y="0"/>
                </a:lnTo>
                <a:lnTo>
                  <a:pt x="815248" y="341523"/>
                </a:lnTo>
                <a:lnTo>
                  <a:pt x="0" y="550844"/>
                </a:lnTo>
                <a:close/>
              </a:path>
            </a:pathLst>
          </a:custGeom>
          <a:solidFill>
            <a:srgbClr val="6FC4CE"/>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4" name="任意多边形 39"/>
          <p:cNvSpPr>
            <a:spLocks noChangeArrowheads="1"/>
          </p:cNvSpPr>
          <p:nvPr userDrawn="1"/>
        </p:nvSpPr>
        <p:spPr bwMode="auto">
          <a:xfrm>
            <a:off x="2523067" y="1519767"/>
            <a:ext cx="2192867" cy="793751"/>
          </a:xfrm>
          <a:custGeom>
            <a:avLst/>
            <a:gdLst>
              <a:gd name="T0" fmla="*/ 0 w 2192356"/>
              <a:gd name="T1" fmla="*/ 782197 h 782197"/>
              <a:gd name="T2" fmla="*/ 727113 w 2192356"/>
              <a:gd name="T3" fmla="*/ 649995 h 782197"/>
              <a:gd name="T4" fmla="*/ 2192356 w 2192356"/>
              <a:gd name="T5" fmla="*/ 0 h 782197"/>
              <a:gd name="T6" fmla="*/ 0 w 2192356"/>
              <a:gd name="T7" fmla="*/ 782197 h 782197"/>
              <a:gd name="T8" fmla="*/ 0 60000 65536"/>
              <a:gd name="T9" fmla="*/ 0 60000 65536"/>
              <a:gd name="T10" fmla="*/ 0 60000 65536"/>
              <a:gd name="T11" fmla="*/ 0 60000 65536"/>
              <a:gd name="T12" fmla="*/ 0 w 2192356"/>
              <a:gd name="T13" fmla="*/ 0 h 782197"/>
              <a:gd name="T14" fmla="*/ 2192356 w 2192356"/>
              <a:gd name="T15" fmla="*/ 782197 h 782197"/>
            </a:gdLst>
            <a:ahLst/>
            <a:cxnLst>
              <a:cxn ang="T8">
                <a:pos x="T0" y="T1"/>
              </a:cxn>
              <a:cxn ang="T9">
                <a:pos x="T2" y="T3"/>
              </a:cxn>
              <a:cxn ang="T10">
                <a:pos x="T4" y="T5"/>
              </a:cxn>
              <a:cxn ang="T11">
                <a:pos x="T6" y="T7"/>
              </a:cxn>
            </a:cxnLst>
            <a:rect l="T12" t="T13" r="T14" b="T15"/>
            <a:pathLst>
              <a:path w="2192356" h="782197">
                <a:moveTo>
                  <a:pt x="0" y="782197"/>
                </a:moveTo>
                <a:lnTo>
                  <a:pt x="727113" y="649995"/>
                </a:lnTo>
                <a:lnTo>
                  <a:pt x="2192356" y="0"/>
                </a:lnTo>
                <a:lnTo>
                  <a:pt x="0" y="782197"/>
                </a:lnTo>
                <a:close/>
              </a:path>
            </a:pathLst>
          </a:custGeom>
          <a:solidFill>
            <a:srgbClr val="FBB619"/>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5" name="任意多边形 82"/>
          <p:cNvSpPr>
            <a:spLocks noChangeArrowheads="1"/>
          </p:cNvSpPr>
          <p:nvPr userDrawn="1"/>
        </p:nvSpPr>
        <p:spPr bwMode="auto">
          <a:xfrm>
            <a:off x="6963833" y="1598084"/>
            <a:ext cx="694267" cy="649816"/>
          </a:xfrm>
          <a:custGeom>
            <a:avLst/>
            <a:gdLst>
              <a:gd name="T0" fmla="*/ 672029 w 672029"/>
              <a:gd name="T1" fmla="*/ 0 h 649995"/>
              <a:gd name="T2" fmla="*/ 0 w 672029"/>
              <a:gd name="T3" fmla="*/ 649995 h 649995"/>
              <a:gd name="T4" fmla="*/ 154236 w 672029"/>
              <a:gd name="T5" fmla="*/ 231354 h 649995"/>
              <a:gd name="T6" fmla="*/ 672029 w 672029"/>
              <a:gd name="T7" fmla="*/ 0 h 649995"/>
              <a:gd name="T8" fmla="*/ 0 60000 65536"/>
              <a:gd name="T9" fmla="*/ 0 60000 65536"/>
              <a:gd name="T10" fmla="*/ 0 60000 65536"/>
              <a:gd name="T11" fmla="*/ 0 60000 65536"/>
              <a:gd name="T12" fmla="*/ 0 w 672029"/>
              <a:gd name="T13" fmla="*/ 0 h 649995"/>
              <a:gd name="T14" fmla="*/ 672029 w 672029"/>
              <a:gd name="T15" fmla="*/ 649995 h 649995"/>
            </a:gdLst>
            <a:ahLst/>
            <a:cxnLst>
              <a:cxn ang="T8">
                <a:pos x="T0" y="T1"/>
              </a:cxn>
              <a:cxn ang="T9">
                <a:pos x="T2" y="T3"/>
              </a:cxn>
              <a:cxn ang="T10">
                <a:pos x="T4" y="T5"/>
              </a:cxn>
              <a:cxn ang="T11">
                <a:pos x="T6" y="T7"/>
              </a:cxn>
            </a:cxnLst>
            <a:rect l="T12" t="T13" r="T14" b="T15"/>
            <a:pathLst>
              <a:path w="672029" h="649995">
                <a:moveTo>
                  <a:pt x="672029" y="0"/>
                </a:moveTo>
                <a:lnTo>
                  <a:pt x="0" y="649995"/>
                </a:lnTo>
                <a:lnTo>
                  <a:pt x="154236" y="231354"/>
                </a:lnTo>
                <a:lnTo>
                  <a:pt x="672029" y="0"/>
                </a:lnTo>
                <a:close/>
              </a:path>
            </a:pathLst>
          </a:custGeom>
          <a:solidFill>
            <a:srgbClr val="AA1D2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6" name="任意多边形 119"/>
          <p:cNvSpPr>
            <a:spLocks noChangeArrowheads="1"/>
          </p:cNvSpPr>
          <p:nvPr userDrawn="1"/>
        </p:nvSpPr>
        <p:spPr bwMode="auto">
          <a:xfrm>
            <a:off x="3039533" y="2048933"/>
            <a:ext cx="3041651" cy="935567"/>
          </a:xfrm>
          <a:custGeom>
            <a:avLst/>
            <a:gdLst>
              <a:gd name="T0" fmla="*/ 0 w 2974555"/>
              <a:gd name="T1" fmla="*/ 925417 h 925417"/>
              <a:gd name="T2" fmla="*/ 2974555 w 2974555"/>
              <a:gd name="T3" fmla="*/ 0 h 925417"/>
              <a:gd name="T4" fmla="*/ 2500829 w 2974555"/>
              <a:gd name="T5" fmla="*/ 484742 h 925417"/>
              <a:gd name="T6" fmla="*/ 0 w 2974555"/>
              <a:gd name="T7" fmla="*/ 925417 h 925417"/>
              <a:gd name="T8" fmla="*/ 0 60000 65536"/>
              <a:gd name="T9" fmla="*/ 0 60000 65536"/>
              <a:gd name="T10" fmla="*/ 0 60000 65536"/>
              <a:gd name="T11" fmla="*/ 0 60000 65536"/>
              <a:gd name="T12" fmla="*/ 0 w 2974555"/>
              <a:gd name="T13" fmla="*/ 0 h 925417"/>
              <a:gd name="T14" fmla="*/ 2974555 w 2974555"/>
              <a:gd name="T15" fmla="*/ 925417 h 925417"/>
            </a:gdLst>
            <a:ahLst/>
            <a:cxnLst>
              <a:cxn ang="T8">
                <a:pos x="T0" y="T1"/>
              </a:cxn>
              <a:cxn ang="T9">
                <a:pos x="T2" y="T3"/>
              </a:cxn>
              <a:cxn ang="T10">
                <a:pos x="T4" y="T5"/>
              </a:cxn>
              <a:cxn ang="T11">
                <a:pos x="T6" y="T7"/>
              </a:cxn>
            </a:cxnLst>
            <a:rect l="T12" t="T13" r="T14" b="T15"/>
            <a:pathLst>
              <a:path w="2974555" h="925417">
                <a:moveTo>
                  <a:pt x="0" y="925417"/>
                </a:moveTo>
                <a:lnTo>
                  <a:pt x="2974555" y="0"/>
                </a:lnTo>
                <a:lnTo>
                  <a:pt x="2500829" y="484742"/>
                </a:lnTo>
                <a:lnTo>
                  <a:pt x="0" y="925417"/>
                </a:lnTo>
                <a:close/>
              </a:path>
            </a:pathLst>
          </a:custGeom>
          <a:solidFill>
            <a:srgbClr val="EB263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7" name="任意多边形 120"/>
          <p:cNvSpPr>
            <a:spLocks noChangeArrowheads="1"/>
          </p:cNvSpPr>
          <p:nvPr userDrawn="1"/>
        </p:nvSpPr>
        <p:spPr bwMode="auto">
          <a:xfrm>
            <a:off x="-186267" y="5662084"/>
            <a:ext cx="340784" cy="353483"/>
          </a:xfrm>
          <a:custGeom>
            <a:avLst/>
            <a:gdLst>
              <a:gd name="T0" fmla="*/ 44068 w 341523"/>
              <a:gd name="T1" fmla="*/ 0 h 352540"/>
              <a:gd name="T2" fmla="*/ 341523 w 341523"/>
              <a:gd name="T3" fmla="*/ 352540 h 352540"/>
              <a:gd name="T4" fmla="*/ 0 w 341523"/>
              <a:gd name="T5" fmla="*/ 253388 h 352540"/>
              <a:gd name="T6" fmla="*/ 33051 w 341523"/>
              <a:gd name="T7" fmla="*/ 55084 h 352540"/>
              <a:gd name="T8" fmla="*/ 44068 w 341523"/>
              <a:gd name="T9" fmla="*/ 0 h 352540"/>
              <a:gd name="T10" fmla="*/ 0 60000 65536"/>
              <a:gd name="T11" fmla="*/ 0 60000 65536"/>
              <a:gd name="T12" fmla="*/ 0 60000 65536"/>
              <a:gd name="T13" fmla="*/ 0 60000 65536"/>
              <a:gd name="T14" fmla="*/ 0 60000 65536"/>
              <a:gd name="T15" fmla="*/ 0 w 341523"/>
              <a:gd name="T16" fmla="*/ 0 h 352540"/>
              <a:gd name="T17" fmla="*/ 341523 w 341523"/>
              <a:gd name="T18" fmla="*/ 352540 h 352540"/>
            </a:gdLst>
            <a:ahLst/>
            <a:cxnLst>
              <a:cxn ang="T10">
                <a:pos x="T0" y="T1"/>
              </a:cxn>
              <a:cxn ang="T11">
                <a:pos x="T2" y="T3"/>
              </a:cxn>
              <a:cxn ang="T12">
                <a:pos x="T4" y="T5"/>
              </a:cxn>
              <a:cxn ang="T13">
                <a:pos x="T6" y="T7"/>
              </a:cxn>
              <a:cxn ang="T14">
                <a:pos x="T8" y="T9"/>
              </a:cxn>
            </a:cxnLst>
            <a:rect l="T15" t="T16" r="T17" b="T18"/>
            <a:pathLst>
              <a:path w="341523" h="352540">
                <a:moveTo>
                  <a:pt x="44068" y="0"/>
                </a:moveTo>
                <a:lnTo>
                  <a:pt x="341523" y="352540"/>
                </a:lnTo>
                <a:lnTo>
                  <a:pt x="0" y="253388"/>
                </a:lnTo>
                <a:lnTo>
                  <a:pt x="33051" y="55084"/>
                </a:lnTo>
                <a:lnTo>
                  <a:pt x="44068" y="0"/>
                </a:lnTo>
                <a:close/>
              </a:path>
            </a:pathLst>
          </a:custGeom>
          <a:solidFill>
            <a:srgbClr val="E03452"/>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8" name="任意多边形 122"/>
          <p:cNvSpPr>
            <a:spLocks noChangeArrowheads="1"/>
          </p:cNvSpPr>
          <p:nvPr userDrawn="1"/>
        </p:nvSpPr>
        <p:spPr bwMode="auto">
          <a:xfrm>
            <a:off x="1917700" y="4963584"/>
            <a:ext cx="372533" cy="285749"/>
          </a:xfrm>
          <a:custGeom>
            <a:avLst/>
            <a:gdLst>
              <a:gd name="T0" fmla="*/ 33051 w 374574"/>
              <a:gd name="T1" fmla="*/ 55085 h 286439"/>
              <a:gd name="T2" fmla="*/ 374574 w 374574"/>
              <a:gd name="T3" fmla="*/ 0 h 286439"/>
              <a:gd name="T4" fmla="*/ 0 w 374574"/>
              <a:gd name="T5" fmla="*/ 286439 h 286439"/>
              <a:gd name="T6" fmla="*/ 33051 w 374574"/>
              <a:gd name="T7" fmla="*/ 55085 h 286439"/>
              <a:gd name="T8" fmla="*/ 0 60000 65536"/>
              <a:gd name="T9" fmla="*/ 0 60000 65536"/>
              <a:gd name="T10" fmla="*/ 0 60000 65536"/>
              <a:gd name="T11" fmla="*/ 0 60000 65536"/>
              <a:gd name="T12" fmla="*/ 0 w 374574"/>
              <a:gd name="T13" fmla="*/ 0 h 286439"/>
              <a:gd name="T14" fmla="*/ 374574 w 374574"/>
              <a:gd name="T15" fmla="*/ 286439 h 286439"/>
            </a:gdLst>
            <a:ahLst/>
            <a:cxnLst>
              <a:cxn ang="T8">
                <a:pos x="T0" y="T1"/>
              </a:cxn>
              <a:cxn ang="T9">
                <a:pos x="T2" y="T3"/>
              </a:cxn>
              <a:cxn ang="T10">
                <a:pos x="T4" y="T5"/>
              </a:cxn>
              <a:cxn ang="T11">
                <a:pos x="T6" y="T7"/>
              </a:cxn>
            </a:cxnLst>
            <a:rect l="T12" t="T13" r="T14" b="T15"/>
            <a:pathLst>
              <a:path w="374574" h="286439">
                <a:moveTo>
                  <a:pt x="33051" y="55085"/>
                </a:moveTo>
                <a:lnTo>
                  <a:pt x="374574" y="0"/>
                </a:lnTo>
                <a:lnTo>
                  <a:pt x="0" y="286439"/>
                </a:lnTo>
                <a:lnTo>
                  <a:pt x="33051" y="55085"/>
                </a:lnTo>
                <a:close/>
              </a:path>
            </a:pathLst>
          </a:custGeom>
          <a:solidFill>
            <a:srgbClr val="CB4286"/>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09" name="任意多边形 126"/>
          <p:cNvSpPr>
            <a:spLocks noChangeArrowheads="1"/>
          </p:cNvSpPr>
          <p:nvPr userDrawn="1"/>
        </p:nvSpPr>
        <p:spPr bwMode="auto">
          <a:xfrm rot="6756059">
            <a:off x="5498043" y="6507692"/>
            <a:ext cx="230716" cy="131233"/>
          </a:xfrm>
          <a:custGeom>
            <a:avLst/>
            <a:gdLst>
              <a:gd name="T0" fmla="*/ 0 w 231354"/>
              <a:gd name="T1" fmla="*/ 0 h 132202"/>
              <a:gd name="T2" fmla="*/ 143219 w 231354"/>
              <a:gd name="T3" fmla="*/ 132202 h 132202"/>
              <a:gd name="T4" fmla="*/ 231354 w 231354"/>
              <a:gd name="T5" fmla="*/ 55084 h 132202"/>
              <a:gd name="T6" fmla="*/ 0 w 231354"/>
              <a:gd name="T7" fmla="*/ 0 h 132202"/>
              <a:gd name="T8" fmla="*/ 0 60000 65536"/>
              <a:gd name="T9" fmla="*/ 0 60000 65536"/>
              <a:gd name="T10" fmla="*/ 0 60000 65536"/>
              <a:gd name="T11" fmla="*/ 0 60000 65536"/>
              <a:gd name="T12" fmla="*/ 0 w 231354"/>
              <a:gd name="T13" fmla="*/ 0 h 132202"/>
              <a:gd name="T14" fmla="*/ 231354 w 231354"/>
              <a:gd name="T15" fmla="*/ 132202 h 132202"/>
            </a:gdLst>
            <a:ahLst/>
            <a:cxnLst>
              <a:cxn ang="T8">
                <a:pos x="T0" y="T1"/>
              </a:cxn>
              <a:cxn ang="T9">
                <a:pos x="T2" y="T3"/>
              </a:cxn>
              <a:cxn ang="T10">
                <a:pos x="T4" y="T5"/>
              </a:cxn>
              <a:cxn ang="T11">
                <a:pos x="T6" y="T7"/>
              </a:cxn>
            </a:cxnLst>
            <a:rect l="T12" t="T13" r="T14" b="T15"/>
            <a:pathLst>
              <a:path w="231354" h="132202">
                <a:moveTo>
                  <a:pt x="0" y="0"/>
                </a:moveTo>
                <a:lnTo>
                  <a:pt x="143219" y="132202"/>
                </a:lnTo>
                <a:lnTo>
                  <a:pt x="231354" y="55084"/>
                </a:lnTo>
                <a:lnTo>
                  <a:pt x="0" y="0"/>
                </a:lnTo>
                <a:close/>
              </a:path>
            </a:pathLst>
          </a:custGeom>
          <a:solidFill>
            <a:srgbClr val="EF5C5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0" name="任意多边形 135"/>
          <p:cNvSpPr>
            <a:spLocks noChangeArrowheads="1"/>
          </p:cNvSpPr>
          <p:nvPr userDrawn="1"/>
        </p:nvSpPr>
        <p:spPr bwMode="auto">
          <a:xfrm>
            <a:off x="8185151" y="3327400"/>
            <a:ext cx="275167" cy="285751"/>
          </a:xfrm>
          <a:custGeom>
            <a:avLst/>
            <a:gdLst>
              <a:gd name="T0" fmla="*/ 0 w 275421"/>
              <a:gd name="T1" fmla="*/ 33051 h 286439"/>
              <a:gd name="T2" fmla="*/ 275421 w 275421"/>
              <a:gd name="T3" fmla="*/ 0 h 286439"/>
              <a:gd name="T4" fmla="*/ 88135 w 275421"/>
              <a:gd name="T5" fmla="*/ 286439 h 286439"/>
              <a:gd name="T6" fmla="*/ 0 w 275421"/>
              <a:gd name="T7" fmla="*/ 33051 h 286439"/>
              <a:gd name="T8" fmla="*/ 0 60000 65536"/>
              <a:gd name="T9" fmla="*/ 0 60000 65536"/>
              <a:gd name="T10" fmla="*/ 0 60000 65536"/>
              <a:gd name="T11" fmla="*/ 0 60000 65536"/>
              <a:gd name="T12" fmla="*/ 0 w 275421"/>
              <a:gd name="T13" fmla="*/ 0 h 286439"/>
              <a:gd name="T14" fmla="*/ 275421 w 275421"/>
              <a:gd name="T15" fmla="*/ 286439 h 286439"/>
            </a:gdLst>
            <a:ahLst/>
            <a:cxnLst>
              <a:cxn ang="T8">
                <a:pos x="T0" y="T1"/>
              </a:cxn>
              <a:cxn ang="T9">
                <a:pos x="T2" y="T3"/>
              </a:cxn>
              <a:cxn ang="T10">
                <a:pos x="T4" y="T5"/>
              </a:cxn>
              <a:cxn ang="T11">
                <a:pos x="T6" y="T7"/>
              </a:cxn>
            </a:cxnLst>
            <a:rect l="T12" t="T13" r="T14" b="T15"/>
            <a:pathLst>
              <a:path w="275421" h="286439">
                <a:moveTo>
                  <a:pt x="0" y="33051"/>
                </a:moveTo>
                <a:lnTo>
                  <a:pt x="275421" y="0"/>
                </a:lnTo>
                <a:lnTo>
                  <a:pt x="88135" y="286439"/>
                </a:lnTo>
                <a:lnTo>
                  <a:pt x="0" y="33051"/>
                </a:lnTo>
                <a:close/>
              </a:path>
            </a:pathLst>
          </a:custGeom>
          <a:solidFill>
            <a:srgbClr val="3FC0F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1" name="任意多边形 136"/>
          <p:cNvSpPr>
            <a:spLocks noChangeArrowheads="1"/>
          </p:cNvSpPr>
          <p:nvPr userDrawn="1"/>
        </p:nvSpPr>
        <p:spPr bwMode="auto">
          <a:xfrm>
            <a:off x="11717867" y="3598333"/>
            <a:ext cx="232833" cy="131233"/>
          </a:xfrm>
          <a:custGeom>
            <a:avLst/>
            <a:gdLst>
              <a:gd name="T0" fmla="*/ 0 w 231354"/>
              <a:gd name="T1" fmla="*/ 0 h 132202"/>
              <a:gd name="T2" fmla="*/ 143219 w 231354"/>
              <a:gd name="T3" fmla="*/ 132202 h 132202"/>
              <a:gd name="T4" fmla="*/ 231354 w 231354"/>
              <a:gd name="T5" fmla="*/ 55084 h 132202"/>
              <a:gd name="T6" fmla="*/ 0 w 231354"/>
              <a:gd name="T7" fmla="*/ 0 h 132202"/>
              <a:gd name="T8" fmla="*/ 0 60000 65536"/>
              <a:gd name="T9" fmla="*/ 0 60000 65536"/>
              <a:gd name="T10" fmla="*/ 0 60000 65536"/>
              <a:gd name="T11" fmla="*/ 0 60000 65536"/>
              <a:gd name="T12" fmla="*/ 0 w 231354"/>
              <a:gd name="T13" fmla="*/ 0 h 132202"/>
              <a:gd name="T14" fmla="*/ 231354 w 231354"/>
              <a:gd name="T15" fmla="*/ 132202 h 132202"/>
            </a:gdLst>
            <a:ahLst/>
            <a:cxnLst>
              <a:cxn ang="T8">
                <a:pos x="T0" y="T1"/>
              </a:cxn>
              <a:cxn ang="T9">
                <a:pos x="T2" y="T3"/>
              </a:cxn>
              <a:cxn ang="T10">
                <a:pos x="T4" y="T5"/>
              </a:cxn>
              <a:cxn ang="T11">
                <a:pos x="T6" y="T7"/>
              </a:cxn>
            </a:cxnLst>
            <a:rect l="T12" t="T13" r="T14" b="T15"/>
            <a:pathLst>
              <a:path w="231354" h="132202">
                <a:moveTo>
                  <a:pt x="0" y="0"/>
                </a:moveTo>
                <a:lnTo>
                  <a:pt x="143219" y="132202"/>
                </a:lnTo>
                <a:lnTo>
                  <a:pt x="231354" y="55084"/>
                </a:lnTo>
                <a:lnTo>
                  <a:pt x="0" y="0"/>
                </a:lnTo>
                <a:close/>
              </a:path>
            </a:pathLst>
          </a:custGeom>
          <a:solidFill>
            <a:srgbClr val="F45947"/>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2" name="任意多边形 137"/>
          <p:cNvSpPr>
            <a:spLocks noChangeArrowheads="1"/>
          </p:cNvSpPr>
          <p:nvPr userDrawn="1"/>
        </p:nvSpPr>
        <p:spPr bwMode="auto">
          <a:xfrm>
            <a:off x="10454217" y="2444751"/>
            <a:ext cx="330200" cy="264583"/>
          </a:xfrm>
          <a:custGeom>
            <a:avLst/>
            <a:gdLst>
              <a:gd name="T0" fmla="*/ 187286 w 330506"/>
              <a:gd name="T1" fmla="*/ 33050 h 264405"/>
              <a:gd name="T2" fmla="*/ 0 w 330506"/>
              <a:gd name="T3" fmla="*/ 264405 h 264405"/>
              <a:gd name="T4" fmla="*/ 330506 w 330506"/>
              <a:gd name="T5" fmla="*/ 0 h 264405"/>
              <a:gd name="T6" fmla="*/ 187286 w 330506"/>
              <a:gd name="T7" fmla="*/ 33050 h 264405"/>
              <a:gd name="T8" fmla="*/ 0 60000 65536"/>
              <a:gd name="T9" fmla="*/ 0 60000 65536"/>
              <a:gd name="T10" fmla="*/ 0 60000 65536"/>
              <a:gd name="T11" fmla="*/ 0 60000 65536"/>
              <a:gd name="T12" fmla="*/ 0 w 330506"/>
              <a:gd name="T13" fmla="*/ 0 h 264405"/>
              <a:gd name="T14" fmla="*/ 330506 w 330506"/>
              <a:gd name="T15" fmla="*/ 264405 h 264405"/>
            </a:gdLst>
            <a:ahLst/>
            <a:cxnLst>
              <a:cxn ang="T8">
                <a:pos x="T0" y="T1"/>
              </a:cxn>
              <a:cxn ang="T9">
                <a:pos x="T2" y="T3"/>
              </a:cxn>
              <a:cxn ang="T10">
                <a:pos x="T4" y="T5"/>
              </a:cxn>
              <a:cxn ang="T11">
                <a:pos x="T6" y="T7"/>
              </a:cxn>
            </a:cxnLst>
            <a:rect l="T12" t="T13" r="T14" b="T15"/>
            <a:pathLst>
              <a:path w="330506" h="264405">
                <a:moveTo>
                  <a:pt x="187286" y="33050"/>
                </a:moveTo>
                <a:lnTo>
                  <a:pt x="0" y="264405"/>
                </a:lnTo>
                <a:lnTo>
                  <a:pt x="330506" y="0"/>
                </a:lnTo>
                <a:lnTo>
                  <a:pt x="187286" y="33050"/>
                </a:lnTo>
                <a:close/>
              </a:path>
            </a:pathLst>
          </a:custGeom>
          <a:solidFill>
            <a:srgbClr val="1080B4"/>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3" name="任意多边形 138"/>
          <p:cNvSpPr>
            <a:spLocks noChangeArrowheads="1"/>
          </p:cNvSpPr>
          <p:nvPr userDrawn="1"/>
        </p:nvSpPr>
        <p:spPr bwMode="auto">
          <a:xfrm>
            <a:off x="9012767" y="1377951"/>
            <a:ext cx="372533" cy="285749"/>
          </a:xfrm>
          <a:custGeom>
            <a:avLst/>
            <a:gdLst>
              <a:gd name="T0" fmla="*/ 33051 w 374574"/>
              <a:gd name="T1" fmla="*/ 55085 h 286439"/>
              <a:gd name="T2" fmla="*/ 374574 w 374574"/>
              <a:gd name="T3" fmla="*/ 0 h 286439"/>
              <a:gd name="T4" fmla="*/ 0 w 374574"/>
              <a:gd name="T5" fmla="*/ 286439 h 286439"/>
              <a:gd name="T6" fmla="*/ 33051 w 374574"/>
              <a:gd name="T7" fmla="*/ 55085 h 286439"/>
              <a:gd name="T8" fmla="*/ 0 60000 65536"/>
              <a:gd name="T9" fmla="*/ 0 60000 65536"/>
              <a:gd name="T10" fmla="*/ 0 60000 65536"/>
              <a:gd name="T11" fmla="*/ 0 60000 65536"/>
              <a:gd name="T12" fmla="*/ 0 w 374574"/>
              <a:gd name="T13" fmla="*/ 0 h 286439"/>
              <a:gd name="T14" fmla="*/ 374574 w 374574"/>
              <a:gd name="T15" fmla="*/ 286439 h 286439"/>
            </a:gdLst>
            <a:ahLst/>
            <a:cxnLst>
              <a:cxn ang="T8">
                <a:pos x="T0" y="T1"/>
              </a:cxn>
              <a:cxn ang="T9">
                <a:pos x="T2" y="T3"/>
              </a:cxn>
              <a:cxn ang="T10">
                <a:pos x="T4" y="T5"/>
              </a:cxn>
              <a:cxn ang="T11">
                <a:pos x="T6" y="T7"/>
              </a:cxn>
            </a:cxnLst>
            <a:rect l="T12" t="T13" r="T14" b="T15"/>
            <a:pathLst>
              <a:path w="374574" h="286439">
                <a:moveTo>
                  <a:pt x="33051" y="55085"/>
                </a:moveTo>
                <a:lnTo>
                  <a:pt x="374574" y="0"/>
                </a:lnTo>
                <a:lnTo>
                  <a:pt x="0" y="286439"/>
                </a:lnTo>
                <a:lnTo>
                  <a:pt x="33051" y="55085"/>
                </a:lnTo>
                <a:close/>
              </a:path>
            </a:pathLst>
          </a:custGeom>
          <a:solidFill>
            <a:srgbClr val="045A80"/>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4" name="任意多边形 139"/>
          <p:cNvSpPr>
            <a:spLocks noChangeArrowheads="1"/>
          </p:cNvSpPr>
          <p:nvPr userDrawn="1"/>
        </p:nvSpPr>
        <p:spPr bwMode="auto">
          <a:xfrm>
            <a:off x="677333" y="876300"/>
            <a:ext cx="230717" cy="131233"/>
          </a:xfrm>
          <a:custGeom>
            <a:avLst/>
            <a:gdLst>
              <a:gd name="T0" fmla="*/ 0 w 231354"/>
              <a:gd name="T1" fmla="*/ 0 h 132202"/>
              <a:gd name="T2" fmla="*/ 143219 w 231354"/>
              <a:gd name="T3" fmla="*/ 132202 h 132202"/>
              <a:gd name="T4" fmla="*/ 231354 w 231354"/>
              <a:gd name="T5" fmla="*/ 55084 h 132202"/>
              <a:gd name="T6" fmla="*/ 0 w 231354"/>
              <a:gd name="T7" fmla="*/ 0 h 132202"/>
              <a:gd name="T8" fmla="*/ 0 60000 65536"/>
              <a:gd name="T9" fmla="*/ 0 60000 65536"/>
              <a:gd name="T10" fmla="*/ 0 60000 65536"/>
              <a:gd name="T11" fmla="*/ 0 60000 65536"/>
              <a:gd name="T12" fmla="*/ 0 w 231354"/>
              <a:gd name="T13" fmla="*/ 0 h 132202"/>
              <a:gd name="T14" fmla="*/ 231354 w 231354"/>
              <a:gd name="T15" fmla="*/ 132202 h 132202"/>
            </a:gdLst>
            <a:ahLst/>
            <a:cxnLst>
              <a:cxn ang="T8">
                <a:pos x="T0" y="T1"/>
              </a:cxn>
              <a:cxn ang="T9">
                <a:pos x="T2" y="T3"/>
              </a:cxn>
              <a:cxn ang="T10">
                <a:pos x="T4" y="T5"/>
              </a:cxn>
              <a:cxn ang="T11">
                <a:pos x="T6" y="T7"/>
              </a:cxn>
            </a:cxnLst>
            <a:rect l="T12" t="T13" r="T14" b="T15"/>
            <a:pathLst>
              <a:path w="231354" h="132202">
                <a:moveTo>
                  <a:pt x="0" y="0"/>
                </a:moveTo>
                <a:lnTo>
                  <a:pt x="143219" y="132202"/>
                </a:lnTo>
                <a:lnTo>
                  <a:pt x="231354" y="55084"/>
                </a:lnTo>
                <a:lnTo>
                  <a:pt x="0" y="0"/>
                </a:lnTo>
                <a:close/>
              </a:path>
            </a:pathLst>
          </a:custGeom>
          <a:solidFill>
            <a:srgbClr val="A11D2A"/>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5" name="任意多边形 140"/>
          <p:cNvSpPr>
            <a:spLocks noChangeArrowheads="1"/>
          </p:cNvSpPr>
          <p:nvPr userDrawn="1"/>
        </p:nvSpPr>
        <p:spPr bwMode="auto">
          <a:xfrm>
            <a:off x="2626784" y="1282700"/>
            <a:ext cx="330200" cy="264584"/>
          </a:xfrm>
          <a:custGeom>
            <a:avLst/>
            <a:gdLst>
              <a:gd name="T0" fmla="*/ 187286 w 330506"/>
              <a:gd name="T1" fmla="*/ 33050 h 264405"/>
              <a:gd name="T2" fmla="*/ 0 w 330506"/>
              <a:gd name="T3" fmla="*/ 264405 h 264405"/>
              <a:gd name="T4" fmla="*/ 330506 w 330506"/>
              <a:gd name="T5" fmla="*/ 0 h 264405"/>
              <a:gd name="T6" fmla="*/ 187286 w 330506"/>
              <a:gd name="T7" fmla="*/ 33050 h 264405"/>
              <a:gd name="T8" fmla="*/ 0 60000 65536"/>
              <a:gd name="T9" fmla="*/ 0 60000 65536"/>
              <a:gd name="T10" fmla="*/ 0 60000 65536"/>
              <a:gd name="T11" fmla="*/ 0 60000 65536"/>
              <a:gd name="T12" fmla="*/ 0 w 330506"/>
              <a:gd name="T13" fmla="*/ 0 h 264405"/>
              <a:gd name="T14" fmla="*/ 330506 w 330506"/>
              <a:gd name="T15" fmla="*/ 264405 h 264405"/>
            </a:gdLst>
            <a:ahLst/>
            <a:cxnLst>
              <a:cxn ang="T8">
                <a:pos x="T0" y="T1"/>
              </a:cxn>
              <a:cxn ang="T9">
                <a:pos x="T2" y="T3"/>
              </a:cxn>
              <a:cxn ang="T10">
                <a:pos x="T4" y="T5"/>
              </a:cxn>
              <a:cxn ang="T11">
                <a:pos x="T6" y="T7"/>
              </a:cxn>
            </a:cxnLst>
            <a:rect l="T12" t="T13" r="T14" b="T15"/>
            <a:pathLst>
              <a:path w="330506" h="264405">
                <a:moveTo>
                  <a:pt x="187286" y="33050"/>
                </a:moveTo>
                <a:lnTo>
                  <a:pt x="0" y="264405"/>
                </a:lnTo>
                <a:lnTo>
                  <a:pt x="330506" y="0"/>
                </a:lnTo>
                <a:lnTo>
                  <a:pt x="187286" y="33050"/>
                </a:lnTo>
                <a:close/>
              </a:path>
            </a:pathLst>
          </a:custGeom>
          <a:solidFill>
            <a:srgbClr val="F59421"/>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6" name="任意多边形 142"/>
          <p:cNvSpPr>
            <a:spLocks noChangeArrowheads="1"/>
          </p:cNvSpPr>
          <p:nvPr userDrawn="1"/>
        </p:nvSpPr>
        <p:spPr bwMode="auto">
          <a:xfrm>
            <a:off x="5321300" y="853017"/>
            <a:ext cx="374651" cy="285749"/>
          </a:xfrm>
          <a:custGeom>
            <a:avLst/>
            <a:gdLst>
              <a:gd name="T0" fmla="*/ 33051 w 374574"/>
              <a:gd name="T1" fmla="*/ 55085 h 286439"/>
              <a:gd name="T2" fmla="*/ 374574 w 374574"/>
              <a:gd name="T3" fmla="*/ 0 h 286439"/>
              <a:gd name="T4" fmla="*/ 0 w 374574"/>
              <a:gd name="T5" fmla="*/ 286439 h 286439"/>
              <a:gd name="T6" fmla="*/ 33051 w 374574"/>
              <a:gd name="T7" fmla="*/ 55085 h 286439"/>
              <a:gd name="T8" fmla="*/ 0 60000 65536"/>
              <a:gd name="T9" fmla="*/ 0 60000 65536"/>
              <a:gd name="T10" fmla="*/ 0 60000 65536"/>
              <a:gd name="T11" fmla="*/ 0 60000 65536"/>
              <a:gd name="T12" fmla="*/ 0 w 374574"/>
              <a:gd name="T13" fmla="*/ 0 h 286439"/>
              <a:gd name="T14" fmla="*/ 374574 w 374574"/>
              <a:gd name="T15" fmla="*/ 286439 h 286439"/>
            </a:gdLst>
            <a:ahLst/>
            <a:cxnLst>
              <a:cxn ang="T8">
                <a:pos x="T0" y="T1"/>
              </a:cxn>
              <a:cxn ang="T9">
                <a:pos x="T2" y="T3"/>
              </a:cxn>
              <a:cxn ang="T10">
                <a:pos x="T4" y="T5"/>
              </a:cxn>
              <a:cxn ang="T11">
                <a:pos x="T6" y="T7"/>
              </a:cxn>
            </a:cxnLst>
            <a:rect l="T12" t="T13" r="T14" b="T15"/>
            <a:pathLst>
              <a:path w="374574" h="286439">
                <a:moveTo>
                  <a:pt x="33051" y="55085"/>
                </a:moveTo>
                <a:lnTo>
                  <a:pt x="374574" y="0"/>
                </a:lnTo>
                <a:lnTo>
                  <a:pt x="0" y="286439"/>
                </a:lnTo>
                <a:lnTo>
                  <a:pt x="33051" y="55085"/>
                </a:lnTo>
                <a:close/>
              </a:path>
            </a:pathLst>
          </a:custGeom>
          <a:solidFill>
            <a:srgbClr val="4DC3CB"/>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7" name="任意多边形 144"/>
          <p:cNvSpPr>
            <a:spLocks noChangeArrowheads="1"/>
          </p:cNvSpPr>
          <p:nvPr userDrawn="1"/>
        </p:nvSpPr>
        <p:spPr bwMode="auto">
          <a:xfrm>
            <a:off x="3714751" y="6015567"/>
            <a:ext cx="230716" cy="131233"/>
          </a:xfrm>
          <a:custGeom>
            <a:avLst/>
            <a:gdLst>
              <a:gd name="T0" fmla="*/ 0 w 231354"/>
              <a:gd name="T1" fmla="*/ 0 h 132202"/>
              <a:gd name="T2" fmla="*/ 143219 w 231354"/>
              <a:gd name="T3" fmla="*/ 132202 h 132202"/>
              <a:gd name="T4" fmla="*/ 231354 w 231354"/>
              <a:gd name="T5" fmla="*/ 55084 h 132202"/>
              <a:gd name="T6" fmla="*/ 0 w 231354"/>
              <a:gd name="T7" fmla="*/ 0 h 132202"/>
              <a:gd name="T8" fmla="*/ 0 60000 65536"/>
              <a:gd name="T9" fmla="*/ 0 60000 65536"/>
              <a:gd name="T10" fmla="*/ 0 60000 65536"/>
              <a:gd name="T11" fmla="*/ 0 60000 65536"/>
              <a:gd name="T12" fmla="*/ 0 w 231354"/>
              <a:gd name="T13" fmla="*/ 0 h 132202"/>
              <a:gd name="T14" fmla="*/ 231354 w 231354"/>
              <a:gd name="T15" fmla="*/ 132202 h 132202"/>
            </a:gdLst>
            <a:ahLst/>
            <a:cxnLst>
              <a:cxn ang="T8">
                <a:pos x="T0" y="T1"/>
              </a:cxn>
              <a:cxn ang="T9">
                <a:pos x="T2" y="T3"/>
              </a:cxn>
              <a:cxn ang="T10">
                <a:pos x="T4" y="T5"/>
              </a:cxn>
              <a:cxn ang="T11">
                <a:pos x="T6" y="T7"/>
              </a:cxn>
            </a:cxnLst>
            <a:rect l="T12" t="T13" r="T14" b="T15"/>
            <a:pathLst>
              <a:path w="231354" h="132202">
                <a:moveTo>
                  <a:pt x="0" y="0"/>
                </a:moveTo>
                <a:lnTo>
                  <a:pt x="143219" y="132202"/>
                </a:lnTo>
                <a:lnTo>
                  <a:pt x="231354" y="55084"/>
                </a:lnTo>
                <a:lnTo>
                  <a:pt x="0" y="0"/>
                </a:lnTo>
                <a:close/>
              </a:path>
            </a:pathLst>
          </a:custGeom>
          <a:solidFill>
            <a:srgbClr val="34110F"/>
          </a:solidFill>
          <a:ln>
            <a:noFill/>
          </a:ln>
        </p:spPr>
        <p:txBody>
          <a:bodyPr lIns="91440" tIns="45720" rIns="91440" bIns="45720" anchor="ctr"/>
          <a:lstStyle/>
          <a:p>
            <a:pPr algn="ctr"/>
            <a:endParaRPr lang="zh-CN" altLang="zh-CN" sz="1335">
              <a:solidFill>
                <a:srgbClr val="FFFFFF"/>
              </a:solidFill>
              <a:latin typeface="宋体" panose="02010600030101010101" pitchFamily="2" charset="-122"/>
              <a:sym typeface="宋体" panose="02010600030101010101" pitchFamily="2" charset="-122"/>
            </a:endParaRPr>
          </a:p>
        </p:txBody>
      </p:sp>
      <p:sp>
        <p:nvSpPr>
          <p:cNvPr id="118" name="TextBox 11"/>
          <p:cNvSpPr>
            <a:spLocks noChangeArrowheads="1"/>
          </p:cNvSpPr>
          <p:nvPr userDrawn="1"/>
        </p:nvSpPr>
        <p:spPr bwMode="auto">
          <a:xfrm>
            <a:off x="5594351" y="4368800"/>
            <a:ext cx="666749" cy="583565"/>
          </a:xfrm>
          <a:prstGeom prst="rect">
            <a:avLst/>
          </a:prstGeom>
          <a:noFill/>
          <a:ln>
            <a:noFill/>
          </a:ln>
        </p:spPr>
        <p:txBody>
          <a:bodyPr>
            <a:spAutoFit/>
          </a:bodyPr>
          <a:lstStyle/>
          <a:p>
            <a:pPr algn="r"/>
            <a:r>
              <a:rPr lang="zh-CN" altLang="en-US" sz="1600">
                <a:solidFill>
                  <a:schemeClr val="bg1"/>
                </a:solidFill>
                <a:latin typeface="Yuanti SC Regular" charset="0"/>
                <a:ea typeface="微软雅黑" panose="020B0503020204020204" pitchFamily="34" charset="-122"/>
                <a:sym typeface="Yuanti SC Regular" charset="0"/>
              </a:rPr>
              <a:t>案</a:t>
            </a:r>
            <a:endParaRPr lang="en-US" altLang="zh-CN" sz="1600">
              <a:solidFill>
                <a:schemeClr val="bg1"/>
              </a:solidFill>
              <a:latin typeface="Yuanti SC Regular" charset="0"/>
              <a:ea typeface="微软雅黑" panose="020B0503020204020204" pitchFamily="34" charset="-122"/>
              <a:sym typeface="Yuanti SC Regular" charset="0"/>
            </a:endParaRPr>
          </a:p>
          <a:p>
            <a:pPr algn="r"/>
            <a:r>
              <a:rPr lang="zh-CN" altLang="en-US" sz="1600">
                <a:solidFill>
                  <a:schemeClr val="bg1"/>
                </a:solidFill>
                <a:latin typeface="Yuanti SC Regular" charset="0"/>
                <a:ea typeface="微软雅黑" panose="020B0503020204020204" pitchFamily="34" charset="-122"/>
                <a:sym typeface="Yuanti SC Regular" charset="0"/>
              </a:rPr>
              <a:t>例</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5"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5">
                <a:solidFill>
                  <a:schemeClr val="tx1">
                    <a:tint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200151"/>
            <a:ext cx="5384800" cy="3394075"/>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7"/>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3"/>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8" y="2174875"/>
            <a:ext cx="5389033" cy="3951288"/>
          </a:xfrm>
        </p:spPr>
        <p:txBody>
          <a:bodyPr/>
          <a:lstStyle>
            <a:lvl1pPr>
              <a:defRPr sz="3200"/>
            </a:lvl1pPr>
            <a:lvl2pPr>
              <a:defRPr sz="2665"/>
            </a:lvl2pPr>
            <a:lvl3pPr>
              <a:defRPr sz="2400"/>
            </a:lvl3pPr>
            <a:lvl4pPr>
              <a:defRPr sz="2135"/>
            </a:lvl4pPr>
            <a:lvl5pPr>
              <a:defRPr sz="2135"/>
            </a:lvl5pPr>
            <a:lvl6pPr>
              <a:defRPr sz="2135"/>
            </a:lvl6pPr>
            <a:lvl7pPr>
              <a:defRPr sz="2135"/>
            </a:lvl7pPr>
            <a:lvl8pPr>
              <a:defRPr sz="2135"/>
            </a:lvl8pPr>
            <a:lvl9pPr>
              <a:defRPr sz="213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49"/>
            <a:ext cx="4011084" cy="1162051"/>
          </a:xfrm>
        </p:spPr>
        <p:txBody>
          <a:bodyPr anchor="b"/>
          <a:lstStyle>
            <a:lvl1pPr algn="l">
              <a:defRPr sz="2665"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5"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endParaRPr lang="zh-CN" altLang="en-US"/>
          </a:p>
        </p:txBody>
      </p:sp>
      <p:sp>
        <p:nvSpPr>
          <p:cNvPr id="4" name="文本占位符 3"/>
          <p:cNvSpPr>
            <a:spLocks noGrp="1"/>
          </p:cNvSpPr>
          <p:nvPr>
            <p:ph type="body" sz="half" idx="2"/>
          </p:nvPr>
        </p:nvSpPr>
        <p:spPr>
          <a:xfrm>
            <a:off x="2389717" y="5367337"/>
            <a:ext cx="7315200" cy="804863"/>
          </a:xfrm>
        </p:spPr>
        <p:txBody>
          <a:bodyPr/>
          <a:lstStyle>
            <a:lvl1pPr marL="0" indent="0">
              <a:buNone/>
              <a:defRPr sz="1865"/>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06375"/>
            <a:ext cx="2743200" cy="438785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06375"/>
            <a:ext cx="8026400" cy="4387851"/>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4AF190-E6C3-4F71-9AD4-820770AEF1A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5B5BF9F-75C6-42BD-8363-2F606FE0B601}"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p:spPr>
        <p:txBody>
          <a:bodyPr anchor="b">
            <a:normAutofit/>
          </a:bodyPr>
          <a:lstStyle>
            <a:lvl1pPr algn="ctr">
              <a:defRPr sz="7200" b="1">
                <a:solidFill>
                  <a:schemeClr val="tx1"/>
                </a:solidFill>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78205" y="6276340"/>
            <a:ext cx="2743200" cy="365125"/>
          </a:xfrm>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a:xfrm>
            <a:off x="838200" y="1825625"/>
            <a:ext cx="10515600" cy="4351338"/>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a:xfrm>
            <a:off x="4038600" y="6356350"/>
            <a:ext cx="4114800" cy="365125"/>
          </a:xfrm>
        </p:spPr>
        <p:txBody>
          <a:bodyPr/>
          <a:lstStyle/>
          <a:p>
            <a:endParaRPr lang="zh-CN" altLang="en-US" dirty="0"/>
          </a:p>
        </p:txBody>
      </p:sp>
      <p:sp>
        <p:nvSpPr>
          <p:cNvPr id="6" name="灯片编号占位符 5"/>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78205" y="6276340"/>
            <a:ext cx="2743200" cy="365125"/>
          </a:xfrm>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7200" b="1"/>
            </a:lvl1pPr>
          </a:lstStyle>
          <a:p>
            <a:r>
              <a:rPr lang="zh-CN" altLang="en-US" dirty="0"/>
              <a:t>单击此处编辑标题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1">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a:xfrm>
            <a:off x="878205" y="6276340"/>
            <a:ext cx="2743200" cy="365125"/>
          </a:xfrm>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78205" y="6276340"/>
            <a:ext cx="2743200" cy="365125"/>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tags" Target="../tags/tag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2.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7"/>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824AF190-E6C3-4F71-9AD4-820770AEF1A8}"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5B5BF9F-75C6-42BD-8363-2F606FE0B60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7.jpe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0.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23.jpe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2.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3.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4.xml"/><Relationship Id="rId2" Type="http://schemas.openxmlformats.org/officeDocument/2006/relationships/image" Target="../media/image30.jpe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5.xml"/><Relationship Id="rId2" Type="http://schemas.openxmlformats.org/officeDocument/2006/relationships/image" Target="../media/image1.sv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2"/>
          <p:cNvSpPr>
            <a:spLocks noChangeArrowheads="1"/>
          </p:cNvSpPr>
          <p:nvPr/>
        </p:nvSpPr>
        <p:spPr bwMode="auto">
          <a:xfrm>
            <a:off x="8028305" y="3999230"/>
            <a:ext cx="3768725" cy="1025525"/>
          </a:xfrm>
          <a:prstGeom prst="rect">
            <a:avLst/>
          </a:prstGeom>
          <a:solidFill>
            <a:srgbClr val="146884"/>
          </a:solidFill>
          <a:ln>
            <a:noFill/>
          </a:ln>
        </p:spPr>
        <p:txBody>
          <a:bodyPr anchor="ctr"/>
          <a:p>
            <a:pPr algn="ctr" defTabSz="685800" fontAlgn="base">
              <a:spcBef>
                <a:spcPct val="0"/>
              </a:spcBef>
              <a:spcAft>
                <a:spcPct val="0"/>
              </a:spcAft>
              <a:buFont typeface="Arial" panose="020B0604020202020204" pitchFamily="34" charset="0"/>
              <a:buNone/>
            </a:pPr>
            <a:endParaRPr lang="zh-CN" altLang="zh-CN" sz="1300" smtClean="0">
              <a:solidFill>
                <a:srgbClr val="1D97BC"/>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24" y="108373"/>
            <a:ext cx="560877" cy="560877"/>
          </a:xfrm>
          <a:prstGeom prst="rect">
            <a:avLst/>
          </a:prstGeom>
        </p:spPr>
      </p:pic>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2507" y="0"/>
            <a:ext cx="3597305" cy="775077"/>
          </a:xfrm>
          <a:prstGeom prst="rect">
            <a:avLst/>
          </a:prstGeom>
        </p:spPr>
      </p:pic>
      <p:sp>
        <p:nvSpPr>
          <p:cNvPr id="2" name="Rectangle 18"/>
          <p:cNvSpPr/>
          <p:nvPr/>
        </p:nvSpPr>
        <p:spPr>
          <a:xfrm>
            <a:off x="9096375" y="4142740"/>
            <a:ext cx="2476500" cy="738505"/>
          </a:xfrm>
          <a:prstGeom prst="rect">
            <a:avLst/>
          </a:prstGeom>
          <a:noFill/>
          <a:ln w="9525">
            <a:noFill/>
          </a:ln>
        </p:spPr>
        <p:txBody>
          <a:bodyPr wrap="square" lIns="0" tIns="0" rIns="0" bIns="0" anchor="t">
            <a:spAutoFit/>
          </a:bodyPr>
          <a:p>
            <a:r>
              <a:rPr lang="zh-CN" altLang="zh-CN" sz="4800" b="1" dirty="0">
                <a:solidFill>
                  <a:schemeClr val="bg1"/>
                </a:solidFill>
                <a:latin typeface="Impact" panose="020B0806030902050204" pitchFamily="34" charset="0"/>
                <a:ea typeface="微软雅黑" panose="020B0503020204020204" pitchFamily="34" charset="-122"/>
              </a:rPr>
              <a:t>礼 仪</a:t>
            </a:r>
            <a:endParaRPr lang="zh-CN" altLang="zh-CN" sz="4800" b="1" dirty="0">
              <a:solidFill>
                <a:schemeClr val="bg1"/>
              </a:solidFill>
              <a:latin typeface="Impact" panose="020B0806030902050204" pitchFamily="34" charset="0"/>
              <a:ea typeface="微软雅黑" panose="020B0503020204020204" pitchFamily="34" charset="-122"/>
            </a:endParaRPr>
          </a:p>
        </p:txBody>
      </p:sp>
      <p:sp>
        <p:nvSpPr>
          <p:cNvPr id="16" name="TextBox 11"/>
          <p:cNvSpPr>
            <a:spLocks noChangeArrowheads="1"/>
          </p:cNvSpPr>
          <p:nvPr/>
        </p:nvSpPr>
        <p:spPr bwMode="auto">
          <a:xfrm>
            <a:off x="8759287" y="2738653"/>
            <a:ext cx="2468880" cy="1014730"/>
          </a:xfrm>
          <a:prstGeom prst="rect">
            <a:avLst/>
          </a:prstGeom>
          <a:noFill/>
          <a:ln>
            <a:noFill/>
          </a:ln>
        </p:spPr>
        <p:txBody>
          <a:bodyPr wrap="none">
            <a:spAutoFit/>
          </a:bodyPr>
          <a:p>
            <a:pPr algn="r" defTabSz="685800" fontAlgn="base">
              <a:spcBef>
                <a:spcPct val="0"/>
              </a:spcBef>
              <a:spcAft>
                <a:spcPct val="0"/>
              </a:spcAft>
              <a:buFont typeface="Arial" panose="020B0604020202020204" pitchFamily="34" charset="0"/>
              <a:buNone/>
            </a:pPr>
            <a:r>
              <a:rPr lang="zh-CN" altLang="en-US" sz="6000" b="1" dirty="0">
                <a:solidFill>
                  <a:srgbClr val="ED7D31"/>
                </a:solidFill>
                <a:latin typeface="Arial" panose="020B0604020202020204" pitchFamily="34" charset="0"/>
                <a:ea typeface="微软雅黑" panose="020B0503020204020204" pitchFamily="34" charset="-122"/>
                <a:sym typeface="Arial" panose="020B0604020202020204" pitchFamily="34" charset="0"/>
              </a:rPr>
              <a:t>第三章</a:t>
            </a:r>
            <a:endParaRPr lang="zh-CN" altLang="en-US" sz="6000" b="1" dirty="0">
              <a:solidFill>
                <a:srgbClr val="ED7D3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2500"/>
                                        <p:tgtEl>
                                          <p:spTgt spid="7"/>
                                        </p:tgtEl>
                                      </p:cBhvr>
                                    </p:animEffect>
                                  </p:childTnLst>
                                </p:cTn>
                              </p:par>
                            </p:childTnLst>
                          </p:cTn>
                        </p:par>
                        <p:par>
                          <p:cTn id="8" fill="hold">
                            <p:stCondLst>
                              <p:cond delay="2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6" name="文本框 2"/>
          <p:cNvSpPr/>
          <p:nvPr/>
        </p:nvSpPr>
        <p:spPr>
          <a:xfrm>
            <a:off x="4885690" y="1288415"/>
            <a:ext cx="2552700" cy="521970"/>
          </a:xfrm>
          <a:prstGeom prst="rect">
            <a:avLst/>
          </a:prstGeom>
          <a:noFill/>
          <a:ln w="9525">
            <a:noFill/>
          </a:ln>
        </p:spPr>
        <p:txBody>
          <a:bodyPr wrap="square" anchor="t">
            <a:spAutoFit/>
          </a:bodyPr>
          <a:lstStyle/>
          <a:p>
            <a:pPr algn="ctr"/>
            <a:r>
              <a:rPr lang="zh-CN" altLang="en-US" sz="2800" b="1" dirty="0">
                <a:solidFill>
                  <a:srgbClr val="000000"/>
                </a:solidFill>
                <a:latin typeface="宋体" panose="02010600030101010101" pitchFamily="2" charset="-122"/>
                <a:sym typeface="宋体" panose="02010600030101010101" pitchFamily="2" charset="-122"/>
              </a:rPr>
              <a:t>敲门方式</a:t>
            </a:r>
            <a:endParaRPr lang="zh-CN" altLang="en-US" sz="2800" b="1" dirty="0">
              <a:solidFill>
                <a:srgbClr val="000000"/>
              </a:solidFill>
              <a:latin typeface="宋体" panose="02010600030101010101" pitchFamily="2" charset="-122"/>
              <a:sym typeface="宋体" panose="02010600030101010101" pitchFamily="2" charset="-122"/>
            </a:endParaRPr>
          </a:p>
        </p:txBody>
      </p:sp>
      <p:grpSp>
        <p:nvGrpSpPr>
          <p:cNvPr id="12388" name="Group 100"/>
          <p:cNvGrpSpPr/>
          <p:nvPr/>
        </p:nvGrpSpPr>
        <p:grpSpPr>
          <a:xfrm>
            <a:off x="4151313" y="2000250"/>
            <a:ext cx="3797300" cy="3798888"/>
            <a:chOff x="0" y="0"/>
            <a:chExt cx="3796361" cy="3798888"/>
          </a:xfrm>
        </p:grpSpPr>
        <p:sp>
          <p:nvSpPr>
            <p:cNvPr id="15458" name="AutoShape 3"/>
            <p:cNvSpPr>
              <a:spLocks noChangeAspect="1" noTextEdit="1"/>
            </p:cNvSpPr>
            <p:nvPr/>
          </p:nvSpPr>
          <p:spPr>
            <a:xfrm>
              <a:off x="1263" y="1263"/>
              <a:ext cx="3795098" cy="3797625"/>
            </a:xfrm>
            <a:prstGeom prst="rect">
              <a:avLst/>
            </a:prstGeom>
            <a:noFill/>
            <a:ln w="9525">
              <a:noFill/>
            </a:ln>
          </p:spPr>
          <p:txBody>
            <a:bodyPr anchor="t"/>
            <a:lstStyle/>
            <a:p>
              <a:endParaRPr lang="zh-CN" altLang="en-US">
                <a:latin typeface="Arial" panose="020B0604020202020204" pitchFamily="34" charset="0"/>
                <a:ea typeface="宋体" panose="02010600030101010101" pitchFamily="2" charset="-122"/>
              </a:endParaRPr>
            </a:p>
          </p:txBody>
        </p:sp>
        <p:sp>
          <p:nvSpPr>
            <p:cNvPr id="15459" name="Freeform 5"/>
            <p:cNvSpPr/>
            <p:nvPr/>
          </p:nvSpPr>
          <p:spPr>
            <a:xfrm>
              <a:off x="324680" y="2788209"/>
              <a:ext cx="395428" cy="391638"/>
            </a:xfrm>
            <a:custGeom>
              <a:avLst/>
              <a:gdLst/>
              <a:ahLst/>
              <a:cxnLst>
                <a:cxn ang="0">
                  <a:pos x="395428" y="169971"/>
                </a:cxn>
                <a:cxn ang="0">
                  <a:pos x="262050" y="0"/>
                </a:cxn>
                <a:cxn ang="0">
                  <a:pos x="0" y="174671"/>
                </a:cxn>
                <a:cxn ang="0">
                  <a:pos x="172607" y="391638"/>
                </a:cxn>
                <a:cxn ang="0">
                  <a:pos x="395428" y="169971"/>
                </a:cxn>
              </a:cxnLst>
              <a:rect l="0" t="0" r="0" b="0"/>
              <a:pathLst>
                <a:path w="504" h="500">
                  <a:moveTo>
                    <a:pt x="504" y="217"/>
                  </a:moveTo>
                  <a:cubicBezTo>
                    <a:pt x="442" y="148"/>
                    <a:pt x="386" y="76"/>
                    <a:pt x="334" y="0"/>
                  </a:cubicBezTo>
                  <a:cubicBezTo>
                    <a:pt x="0" y="223"/>
                    <a:pt x="0" y="223"/>
                    <a:pt x="0" y="223"/>
                  </a:cubicBezTo>
                  <a:cubicBezTo>
                    <a:pt x="67" y="321"/>
                    <a:pt x="140" y="413"/>
                    <a:pt x="220" y="500"/>
                  </a:cubicBezTo>
                  <a:lnTo>
                    <a:pt x="504" y="217"/>
                  </a:lnTo>
                  <a:close/>
                </a:path>
              </a:pathLst>
            </a:custGeom>
            <a:solidFill>
              <a:srgbClr val="085C9C"/>
            </a:solidFill>
            <a:ln w="9525">
              <a:noFill/>
            </a:ln>
          </p:spPr>
          <p:txBody>
            <a:bodyPr/>
            <a:lstStyle/>
            <a:p>
              <a:endParaRPr lang="zh-CN" altLang="en-US"/>
            </a:p>
          </p:txBody>
        </p:sp>
        <p:sp>
          <p:nvSpPr>
            <p:cNvPr id="15460" name="Freeform 6"/>
            <p:cNvSpPr/>
            <p:nvPr/>
          </p:nvSpPr>
          <p:spPr>
            <a:xfrm>
              <a:off x="1513491" y="3790"/>
              <a:ext cx="281727" cy="344894"/>
            </a:xfrm>
            <a:custGeom>
              <a:avLst/>
              <a:gdLst/>
              <a:ahLst/>
              <a:cxnLst>
                <a:cxn ang="0">
                  <a:pos x="0" y="36057"/>
                </a:cxn>
                <a:cxn ang="0">
                  <a:pos x="60872" y="344894"/>
                </a:cxn>
                <a:cxn ang="0">
                  <a:pos x="281727" y="315108"/>
                </a:cxn>
                <a:cxn ang="0">
                  <a:pos x="281727" y="0"/>
                </a:cxn>
                <a:cxn ang="0">
                  <a:pos x="0" y="36057"/>
                </a:cxn>
              </a:cxnLst>
              <a:rect l="0" t="0" r="0" b="0"/>
              <a:pathLst>
                <a:path w="361" h="440">
                  <a:moveTo>
                    <a:pt x="0" y="46"/>
                  </a:moveTo>
                  <a:cubicBezTo>
                    <a:pt x="78" y="440"/>
                    <a:pt x="78" y="440"/>
                    <a:pt x="78" y="440"/>
                  </a:cubicBezTo>
                  <a:cubicBezTo>
                    <a:pt x="170" y="421"/>
                    <a:pt x="265" y="408"/>
                    <a:pt x="361" y="402"/>
                  </a:cubicBezTo>
                  <a:cubicBezTo>
                    <a:pt x="361" y="0"/>
                    <a:pt x="361" y="0"/>
                    <a:pt x="361" y="0"/>
                  </a:cubicBezTo>
                  <a:cubicBezTo>
                    <a:pt x="238" y="7"/>
                    <a:pt x="117" y="22"/>
                    <a:pt x="0" y="46"/>
                  </a:cubicBezTo>
                  <a:close/>
                </a:path>
              </a:pathLst>
            </a:custGeom>
            <a:solidFill>
              <a:srgbClr val="E7DED5"/>
            </a:solidFill>
            <a:ln w="9525">
              <a:noFill/>
            </a:ln>
          </p:spPr>
          <p:txBody>
            <a:bodyPr/>
            <a:lstStyle/>
            <a:p>
              <a:endParaRPr lang="zh-CN" altLang="en-US"/>
            </a:p>
          </p:txBody>
        </p:sp>
        <p:sp>
          <p:nvSpPr>
            <p:cNvPr id="15461" name="Freeform 7"/>
            <p:cNvSpPr/>
            <p:nvPr/>
          </p:nvSpPr>
          <p:spPr>
            <a:xfrm>
              <a:off x="557136" y="3020665"/>
              <a:ext cx="385322" cy="404271"/>
            </a:xfrm>
            <a:custGeom>
              <a:avLst/>
              <a:gdLst/>
              <a:ahLst/>
              <a:cxnLst>
                <a:cxn ang="0">
                  <a:pos x="385322" y="142592"/>
                </a:cxn>
                <a:cxn ang="0">
                  <a:pos x="221970" y="0"/>
                </a:cxn>
                <a:cxn ang="0">
                  <a:pos x="0" y="222506"/>
                </a:cxn>
                <a:cxn ang="0">
                  <a:pos x="210247" y="404271"/>
                </a:cxn>
                <a:cxn ang="0">
                  <a:pos x="385322" y="142592"/>
                </a:cxn>
              </a:cxnLst>
              <a:rect l="0" t="0" r="0" b="0"/>
              <a:pathLst>
                <a:path w="493" h="516">
                  <a:moveTo>
                    <a:pt x="493" y="182"/>
                  </a:moveTo>
                  <a:cubicBezTo>
                    <a:pt x="419" y="126"/>
                    <a:pt x="349" y="65"/>
                    <a:pt x="284" y="0"/>
                  </a:cubicBezTo>
                  <a:cubicBezTo>
                    <a:pt x="0" y="284"/>
                    <a:pt x="0" y="284"/>
                    <a:pt x="0" y="284"/>
                  </a:cubicBezTo>
                  <a:cubicBezTo>
                    <a:pt x="84" y="367"/>
                    <a:pt x="174" y="445"/>
                    <a:pt x="269" y="516"/>
                  </a:cubicBezTo>
                  <a:lnTo>
                    <a:pt x="493" y="182"/>
                  </a:lnTo>
                  <a:close/>
                </a:path>
              </a:pathLst>
            </a:custGeom>
            <a:solidFill>
              <a:srgbClr val="085C9C"/>
            </a:solidFill>
            <a:ln w="9525">
              <a:noFill/>
            </a:ln>
          </p:spPr>
          <p:txBody>
            <a:bodyPr/>
            <a:lstStyle/>
            <a:p>
              <a:endParaRPr lang="zh-CN" altLang="en-US"/>
            </a:p>
          </p:txBody>
        </p:sp>
        <p:sp>
          <p:nvSpPr>
            <p:cNvPr id="15462" name="Freeform 8"/>
            <p:cNvSpPr/>
            <p:nvPr/>
          </p:nvSpPr>
          <p:spPr>
            <a:xfrm>
              <a:off x="42954" y="2239916"/>
              <a:ext cx="367635" cy="324681"/>
            </a:xfrm>
            <a:custGeom>
              <a:avLst/>
              <a:gdLst/>
              <a:ahLst/>
              <a:cxnLst>
                <a:cxn ang="0">
                  <a:pos x="367635" y="204690"/>
                </a:cxn>
                <a:cxn ang="0">
                  <a:pos x="308061" y="0"/>
                </a:cxn>
                <a:cxn ang="0">
                  <a:pos x="0" y="61172"/>
                </a:cxn>
                <a:cxn ang="0">
                  <a:pos x="76819" y="324681"/>
                </a:cxn>
                <a:cxn ang="0">
                  <a:pos x="367635" y="204690"/>
                </a:cxn>
              </a:cxnLst>
              <a:rect l="0" t="0" r="0" b="0"/>
              <a:pathLst>
                <a:path w="469" h="414">
                  <a:moveTo>
                    <a:pt x="469" y="261"/>
                  </a:moveTo>
                  <a:cubicBezTo>
                    <a:pt x="438" y="176"/>
                    <a:pt x="413" y="89"/>
                    <a:pt x="393" y="0"/>
                  </a:cubicBezTo>
                  <a:cubicBezTo>
                    <a:pt x="0" y="78"/>
                    <a:pt x="0" y="78"/>
                    <a:pt x="0" y="78"/>
                  </a:cubicBezTo>
                  <a:cubicBezTo>
                    <a:pt x="25" y="193"/>
                    <a:pt x="57" y="305"/>
                    <a:pt x="98" y="414"/>
                  </a:cubicBezTo>
                  <a:lnTo>
                    <a:pt x="469" y="261"/>
                  </a:lnTo>
                  <a:close/>
                </a:path>
              </a:pathLst>
            </a:custGeom>
            <a:solidFill>
              <a:srgbClr val="E7DED5"/>
            </a:solidFill>
            <a:ln w="9525">
              <a:noFill/>
            </a:ln>
          </p:spPr>
          <p:txBody>
            <a:bodyPr/>
            <a:lstStyle/>
            <a:p>
              <a:endParaRPr lang="zh-CN" altLang="en-US"/>
            </a:p>
          </p:txBody>
        </p:sp>
        <p:sp>
          <p:nvSpPr>
            <p:cNvPr id="15463" name="Freeform 9"/>
            <p:cNvSpPr/>
            <p:nvPr/>
          </p:nvSpPr>
          <p:spPr>
            <a:xfrm>
              <a:off x="0" y="1943030"/>
              <a:ext cx="334788" cy="272883"/>
            </a:xfrm>
            <a:custGeom>
              <a:avLst/>
              <a:gdLst/>
              <a:ahLst/>
              <a:cxnLst>
                <a:cxn ang="0">
                  <a:pos x="334788" y="211720"/>
                </a:cxn>
                <a:cxn ang="0">
                  <a:pos x="315141" y="0"/>
                </a:cxn>
                <a:cxn ang="0">
                  <a:pos x="0" y="0"/>
                </a:cxn>
                <a:cxn ang="0">
                  <a:pos x="25934" y="272883"/>
                </a:cxn>
                <a:cxn ang="0">
                  <a:pos x="334788" y="211720"/>
                </a:cxn>
              </a:cxnLst>
              <a:rect l="0" t="0" r="0" b="0"/>
              <a:pathLst>
                <a:path w="426" h="348">
                  <a:moveTo>
                    <a:pt x="426" y="270"/>
                  </a:moveTo>
                  <a:cubicBezTo>
                    <a:pt x="412" y="182"/>
                    <a:pt x="404" y="91"/>
                    <a:pt x="401" y="0"/>
                  </a:cubicBezTo>
                  <a:cubicBezTo>
                    <a:pt x="0" y="0"/>
                    <a:pt x="0" y="0"/>
                    <a:pt x="0" y="0"/>
                  </a:cubicBezTo>
                  <a:cubicBezTo>
                    <a:pt x="3" y="118"/>
                    <a:pt x="14" y="234"/>
                    <a:pt x="33" y="348"/>
                  </a:cubicBezTo>
                  <a:lnTo>
                    <a:pt x="426" y="270"/>
                  </a:lnTo>
                  <a:close/>
                </a:path>
              </a:pathLst>
            </a:custGeom>
            <a:solidFill>
              <a:srgbClr val="E7DED5"/>
            </a:solidFill>
            <a:ln w="9525">
              <a:noFill/>
            </a:ln>
          </p:spPr>
          <p:txBody>
            <a:bodyPr/>
            <a:lstStyle/>
            <a:p>
              <a:endParaRPr lang="zh-CN" altLang="en-US"/>
            </a:p>
          </p:txBody>
        </p:sp>
        <p:sp>
          <p:nvSpPr>
            <p:cNvPr id="15464" name="Freeform 10"/>
            <p:cNvSpPr/>
            <p:nvPr/>
          </p:nvSpPr>
          <p:spPr>
            <a:xfrm>
              <a:off x="1512227" y="3451468"/>
              <a:ext cx="282990" cy="344894"/>
            </a:xfrm>
            <a:custGeom>
              <a:avLst/>
              <a:gdLst/>
              <a:ahLst/>
              <a:cxnLst>
                <a:cxn ang="0">
                  <a:pos x="282990" y="29786"/>
                </a:cxn>
                <a:cxn ang="0">
                  <a:pos x="61757" y="0"/>
                </a:cxn>
                <a:cxn ang="0">
                  <a:pos x="0" y="308053"/>
                </a:cxn>
                <a:cxn ang="0">
                  <a:pos x="282990" y="344894"/>
                </a:cxn>
                <a:cxn ang="0">
                  <a:pos x="282990" y="29786"/>
                </a:cxn>
              </a:cxnLst>
              <a:rect l="0" t="0" r="0" b="0"/>
              <a:pathLst>
                <a:path w="362" h="440">
                  <a:moveTo>
                    <a:pt x="362" y="38"/>
                  </a:moveTo>
                  <a:cubicBezTo>
                    <a:pt x="265" y="31"/>
                    <a:pt x="171" y="19"/>
                    <a:pt x="79" y="0"/>
                  </a:cubicBezTo>
                  <a:cubicBezTo>
                    <a:pt x="0" y="393"/>
                    <a:pt x="0" y="393"/>
                    <a:pt x="0" y="393"/>
                  </a:cubicBezTo>
                  <a:cubicBezTo>
                    <a:pt x="118" y="418"/>
                    <a:pt x="238" y="433"/>
                    <a:pt x="362" y="440"/>
                  </a:cubicBezTo>
                  <a:lnTo>
                    <a:pt x="362" y="38"/>
                  </a:lnTo>
                  <a:close/>
                </a:path>
              </a:pathLst>
            </a:custGeom>
            <a:solidFill>
              <a:srgbClr val="085C9C"/>
            </a:solidFill>
            <a:ln w="9525">
              <a:noFill/>
            </a:ln>
          </p:spPr>
          <p:txBody>
            <a:bodyPr/>
            <a:lstStyle/>
            <a:p>
              <a:endParaRPr lang="zh-CN" altLang="en-US"/>
            </a:p>
          </p:txBody>
        </p:sp>
        <p:sp>
          <p:nvSpPr>
            <p:cNvPr id="15465" name="Freeform 11"/>
            <p:cNvSpPr/>
            <p:nvPr/>
          </p:nvSpPr>
          <p:spPr>
            <a:xfrm>
              <a:off x="837599" y="3213958"/>
              <a:ext cx="365108" cy="400482"/>
            </a:xfrm>
            <a:custGeom>
              <a:avLst/>
              <a:gdLst/>
              <a:ahLst/>
              <a:cxnLst>
                <a:cxn ang="0">
                  <a:pos x="365108" y="109721"/>
                </a:cxn>
                <a:cxn ang="0">
                  <a:pos x="175095" y="0"/>
                </a:cxn>
                <a:cxn ang="0">
                  <a:pos x="0" y="261763"/>
                </a:cxn>
                <a:cxn ang="0">
                  <a:pos x="244191" y="400482"/>
                </a:cxn>
                <a:cxn ang="0">
                  <a:pos x="365108" y="109721"/>
                </a:cxn>
              </a:cxnLst>
              <a:rect l="0" t="0" r="0" b="0"/>
              <a:pathLst>
                <a:path w="465" h="511">
                  <a:moveTo>
                    <a:pt x="465" y="140"/>
                  </a:moveTo>
                  <a:cubicBezTo>
                    <a:pt x="381" y="98"/>
                    <a:pt x="300" y="52"/>
                    <a:pt x="223" y="0"/>
                  </a:cubicBezTo>
                  <a:cubicBezTo>
                    <a:pt x="0" y="334"/>
                    <a:pt x="0" y="334"/>
                    <a:pt x="0" y="334"/>
                  </a:cubicBezTo>
                  <a:cubicBezTo>
                    <a:pt x="99" y="400"/>
                    <a:pt x="203" y="459"/>
                    <a:pt x="311" y="511"/>
                  </a:cubicBezTo>
                  <a:lnTo>
                    <a:pt x="465" y="140"/>
                  </a:lnTo>
                  <a:close/>
                </a:path>
              </a:pathLst>
            </a:custGeom>
            <a:solidFill>
              <a:srgbClr val="085C9C"/>
            </a:solidFill>
            <a:ln w="9525">
              <a:noFill/>
            </a:ln>
          </p:spPr>
          <p:txBody>
            <a:bodyPr/>
            <a:lstStyle/>
            <a:p>
              <a:endParaRPr lang="zh-CN" altLang="en-US"/>
            </a:p>
          </p:txBody>
        </p:sp>
        <p:sp>
          <p:nvSpPr>
            <p:cNvPr id="15466" name="Freeform 12"/>
            <p:cNvSpPr/>
            <p:nvPr/>
          </p:nvSpPr>
          <p:spPr>
            <a:xfrm>
              <a:off x="1161017" y="3359243"/>
              <a:ext cx="328471" cy="380268"/>
            </a:xfrm>
            <a:custGeom>
              <a:avLst/>
              <a:gdLst/>
              <a:ahLst/>
              <a:cxnLst>
                <a:cxn ang="0">
                  <a:pos x="328471" y="71349"/>
                </a:cxn>
                <a:cxn ang="0">
                  <a:pos x="119657" y="0"/>
                </a:cxn>
                <a:cxn ang="0">
                  <a:pos x="0" y="290885"/>
                </a:cxn>
                <a:cxn ang="0">
                  <a:pos x="266687" y="380268"/>
                </a:cxn>
                <a:cxn ang="0">
                  <a:pos x="328471" y="71349"/>
                </a:cxn>
              </a:cxnLst>
              <a:rect l="0" t="0" r="0" b="0"/>
              <a:pathLst>
                <a:path w="420" h="485">
                  <a:moveTo>
                    <a:pt x="420" y="91"/>
                  </a:moveTo>
                  <a:cubicBezTo>
                    <a:pt x="328" y="67"/>
                    <a:pt x="239" y="36"/>
                    <a:pt x="153" y="0"/>
                  </a:cubicBezTo>
                  <a:cubicBezTo>
                    <a:pt x="0" y="371"/>
                    <a:pt x="0" y="371"/>
                    <a:pt x="0" y="371"/>
                  </a:cubicBezTo>
                  <a:cubicBezTo>
                    <a:pt x="110" y="417"/>
                    <a:pt x="224" y="455"/>
                    <a:pt x="341" y="485"/>
                  </a:cubicBezTo>
                  <a:lnTo>
                    <a:pt x="420" y="91"/>
                  </a:lnTo>
                  <a:close/>
                </a:path>
              </a:pathLst>
            </a:custGeom>
            <a:solidFill>
              <a:srgbClr val="085C9C"/>
            </a:solidFill>
            <a:ln w="9525">
              <a:noFill/>
            </a:ln>
          </p:spPr>
          <p:txBody>
            <a:bodyPr/>
            <a:lstStyle/>
            <a:p>
              <a:endParaRPr lang="zh-CN" altLang="en-US"/>
            </a:p>
          </p:txBody>
        </p:sp>
        <p:sp>
          <p:nvSpPr>
            <p:cNvPr id="15467" name="Freeform 13"/>
            <p:cNvSpPr/>
            <p:nvPr/>
          </p:nvSpPr>
          <p:spPr>
            <a:xfrm>
              <a:off x="151602" y="2524170"/>
              <a:ext cx="387848" cy="365108"/>
            </a:xfrm>
            <a:custGeom>
              <a:avLst/>
              <a:gdLst/>
              <a:ahLst/>
              <a:cxnLst>
                <a:cxn ang="0">
                  <a:pos x="387848" y="190389"/>
                </a:cxn>
                <a:cxn ang="0">
                  <a:pos x="290690" y="0"/>
                </a:cxn>
                <a:cxn ang="0">
                  <a:pos x="0" y="120658"/>
                </a:cxn>
                <a:cxn ang="0">
                  <a:pos x="126149" y="365108"/>
                </a:cxn>
                <a:cxn ang="0">
                  <a:pos x="387848" y="190389"/>
                </a:cxn>
              </a:cxnLst>
              <a:rect l="0" t="0" r="0" b="0"/>
              <a:pathLst>
                <a:path w="495" h="466">
                  <a:moveTo>
                    <a:pt x="495" y="243"/>
                  </a:moveTo>
                  <a:cubicBezTo>
                    <a:pt x="448" y="166"/>
                    <a:pt x="407" y="84"/>
                    <a:pt x="371" y="0"/>
                  </a:cubicBezTo>
                  <a:cubicBezTo>
                    <a:pt x="0" y="154"/>
                    <a:pt x="0" y="154"/>
                    <a:pt x="0" y="154"/>
                  </a:cubicBezTo>
                  <a:cubicBezTo>
                    <a:pt x="46" y="262"/>
                    <a:pt x="100" y="367"/>
                    <a:pt x="161" y="466"/>
                  </a:cubicBezTo>
                  <a:lnTo>
                    <a:pt x="495" y="243"/>
                  </a:lnTo>
                  <a:close/>
                </a:path>
              </a:pathLst>
            </a:custGeom>
            <a:solidFill>
              <a:srgbClr val="085C9C"/>
            </a:solidFill>
            <a:ln w="9525">
              <a:noFill/>
            </a:ln>
          </p:spPr>
          <p:txBody>
            <a:bodyPr/>
            <a:lstStyle/>
            <a:p>
              <a:endParaRPr lang="zh-CN" altLang="en-US"/>
            </a:p>
          </p:txBody>
        </p:sp>
        <p:sp>
          <p:nvSpPr>
            <p:cNvPr id="15468" name="Freeform 14"/>
            <p:cNvSpPr/>
            <p:nvPr/>
          </p:nvSpPr>
          <p:spPr>
            <a:xfrm>
              <a:off x="838863" y="184449"/>
              <a:ext cx="363844" cy="400482"/>
            </a:xfrm>
            <a:custGeom>
              <a:avLst/>
              <a:gdLst/>
              <a:ahLst/>
              <a:cxnLst>
                <a:cxn ang="0">
                  <a:pos x="174489" y="400482"/>
                </a:cxn>
                <a:cxn ang="0">
                  <a:pos x="363844" y="291545"/>
                </a:cxn>
                <a:cxn ang="0">
                  <a:pos x="243345" y="0"/>
                </a:cxn>
                <a:cxn ang="0">
                  <a:pos x="0" y="139503"/>
                </a:cxn>
                <a:cxn ang="0">
                  <a:pos x="174489" y="400482"/>
                </a:cxn>
              </a:cxnLst>
              <a:rect l="0" t="0" r="0" b="0"/>
              <a:pathLst>
                <a:path w="465" h="511">
                  <a:moveTo>
                    <a:pt x="223" y="511"/>
                  </a:moveTo>
                  <a:cubicBezTo>
                    <a:pt x="300" y="459"/>
                    <a:pt x="381" y="413"/>
                    <a:pt x="465" y="372"/>
                  </a:cubicBezTo>
                  <a:cubicBezTo>
                    <a:pt x="311" y="0"/>
                    <a:pt x="311" y="0"/>
                    <a:pt x="311" y="0"/>
                  </a:cubicBezTo>
                  <a:cubicBezTo>
                    <a:pt x="203" y="52"/>
                    <a:pt x="99" y="111"/>
                    <a:pt x="0" y="178"/>
                  </a:cubicBezTo>
                  <a:lnTo>
                    <a:pt x="223" y="511"/>
                  </a:lnTo>
                  <a:close/>
                </a:path>
              </a:pathLst>
            </a:custGeom>
            <a:solidFill>
              <a:srgbClr val="E7DED5"/>
            </a:solidFill>
            <a:ln w="9525">
              <a:noFill/>
            </a:ln>
          </p:spPr>
          <p:txBody>
            <a:bodyPr/>
            <a:lstStyle/>
            <a:p>
              <a:endParaRPr lang="zh-CN" altLang="en-US"/>
            </a:p>
          </p:txBody>
        </p:sp>
        <p:sp>
          <p:nvSpPr>
            <p:cNvPr id="15469" name="Freeform 15"/>
            <p:cNvSpPr/>
            <p:nvPr/>
          </p:nvSpPr>
          <p:spPr>
            <a:xfrm>
              <a:off x="0" y="1582975"/>
              <a:ext cx="334788" cy="272883"/>
            </a:xfrm>
            <a:custGeom>
              <a:avLst/>
              <a:gdLst/>
              <a:ahLst/>
              <a:cxnLst>
                <a:cxn ang="0">
                  <a:pos x="314403" y="272883"/>
                </a:cxn>
                <a:cxn ang="0">
                  <a:pos x="334788" y="60988"/>
                </a:cxn>
                <a:cxn ang="0">
                  <a:pos x="25874" y="0"/>
                </a:cxn>
                <a:cxn ang="0">
                  <a:pos x="0" y="272883"/>
                </a:cxn>
                <a:cxn ang="0">
                  <a:pos x="314403" y="272883"/>
                </a:cxn>
              </a:cxnLst>
              <a:rect l="0" t="0" r="0" b="0"/>
              <a:pathLst>
                <a:path w="427" h="349">
                  <a:moveTo>
                    <a:pt x="401" y="349"/>
                  </a:moveTo>
                  <a:cubicBezTo>
                    <a:pt x="404" y="257"/>
                    <a:pt x="412" y="167"/>
                    <a:pt x="427" y="78"/>
                  </a:cubicBezTo>
                  <a:cubicBezTo>
                    <a:pt x="33" y="0"/>
                    <a:pt x="33" y="0"/>
                    <a:pt x="33" y="0"/>
                  </a:cubicBezTo>
                  <a:cubicBezTo>
                    <a:pt x="14" y="114"/>
                    <a:pt x="3" y="230"/>
                    <a:pt x="0" y="349"/>
                  </a:cubicBezTo>
                  <a:lnTo>
                    <a:pt x="401" y="349"/>
                  </a:lnTo>
                  <a:close/>
                </a:path>
              </a:pathLst>
            </a:custGeom>
            <a:solidFill>
              <a:srgbClr val="E7DED5"/>
            </a:solidFill>
            <a:ln w="9525">
              <a:noFill/>
            </a:ln>
          </p:spPr>
          <p:txBody>
            <a:bodyPr/>
            <a:lstStyle/>
            <a:p>
              <a:endParaRPr lang="zh-CN" altLang="en-US"/>
            </a:p>
          </p:txBody>
        </p:sp>
        <p:sp>
          <p:nvSpPr>
            <p:cNvPr id="15470" name="Freeform 16"/>
            <p:cNvSpPr/>
            <p:nvPr/>
          </p:nvSpPr>
          <p:spPr>
            <a:xfrm>
              <a:off x="557136" y="373951"/>
              <a:ext cx="385322" cy="404271"/>
            </a:xfrm>
            <a:custGeom>
              <a:avLst/>
              <a:gdLst/>
              <a:ahLst/>
              <a:cxnLst>
                <a:cxn ang="0">
                  <a:pos x="221970" y="404271"/>
                </a:cxn>
                <a:cxn ang="0">
                  <a:pos x="385322" y="261679"/>
                </a:cxn>
                <a:cxn ang="0">
                  <a:pos x="211028" y="0"/>
                </a:cxn>
                <a:cxn ang="0">
                  <a:pos x="0" y="181765"/>
                </a:cxn>
                <a:cxn ang="0">
                  <a:pos x="221970" y="404271"/>
                </a:cxn>
              </a:cxnLst>
              <a:rect l="0" t="0" r="0" b="0"/>
              <a:pathLst>
                <a:path w="493" h="516">
                  <a:moveTo>
                    <a:pt x="284" y="516"/>
                  </a:moveTo>
                  <a:cubicBezTo>
                    <a:pt x="349" y="450"/>
                    <a:pt x="419" y="390"/>
                    <a:pt x="493" y="334"/>
                  </a:cubicBezTo>
                  <a:cubicBezTo>
                    <a:pt x="270" y="0"/>
                    <a:pt x="270" y="0"/>
                    <a:pt x="270" y="0"/>
                  </a:cubicBezTo>
                  <a:cubicBezTo>
                    <a:pt x="174" y="71"/>
                    <a:pt x="84" y="148"/>
                    <a:pt x="0" y="232"/>
                  </a:cubicBezTo>
                  <a:lnTo>
                    <a:pt x="284" y="516"/>
                  </a:lnTo>
                  <a:close/>
                </a:path>
              </a:pathLst>
            </a:custGeom>
            <a:solidFill>
              <a:srgbClr val="E7DED5"/>
            </a:solidFill>
            <a:ln w="9525">
              <a:noFill/>
            </a:ln>
          </p:spPr>
          <p:txBody>
            <a:bodyPr/>
            <a:lstStyle/>
            <a:p>
              <a:endParaRPr lang="zh-CN" altLang="en-US"/>
            </a:p>
          </p:txBody>
        </p:sp>
        <p:sp>
          <p:nvSpPr>
            <p:cNvPr id="15471" name="Freeform 17"/>
            <p:cNvSpPr/>
            <p:nvPr/>
          </p:nvSpPr>
          <p:spPr>
            <a:xfrm>
              <a:off x="1161017" y="59377"/>
              <a:ext cx="328471" cy="380268"/>
            </a:xfrm>
            <a:custGeom>
              <a:avLst/>
              <a:gdLst/>
              <a:ahLst/>
              <a:cxnLst>
                <a:cxn ang="0">
                  <a:pos x="0" y="90167"/>
                </a:cxn>
                <a:cxn ang="0">
                  <a:pos x="119943" y="380268"/>
                </a:cxn>
                <a:cxn ang="0">
                  <a:pos x="328471" y="308919"/>
                </a:cxn>
                <a:cxn ang="0">
                  <a:pos x="267324" y="0"/>
                </a:cxn>
                <a:cxn ang="0">
                  <a:pos x="0" y="90167"/>
                </a:cxn>
              </a:cxnLst>
              <a:rect l="0" t="0" r="0" b="0"/>
              <a:pathLst>
                <a:path w="419" h="485">
                  <a:moveTo>
                    <a:pt x="0" y="115"/>
                  </a:moveTo>
                  <a:cubicBezTo>
                    <a:pt x="153" y="485"/>
                    <a:pt x="153" y="485"/>
                    <a:pt x="153" y="485"/>
                  </a:cubicBezTo>
                  <a:cubicBezTo>
                    <a:pt x="239" y="449"/>
                    <a:pt x="328" y="419"/>
                    <a:pt x="419" y="394"/>
                  </a:cubicBezTo>
                  <a:cubicBezTo>
                    <a:pt x="341" y="0"/>
                    <a:pt x="341" y="0"/>
                    <a:pt x="341" y="0"/>
                  </a:cubicBezTo>
                  <a:cubicBezTo>
                    <a:pt x="224" y="30"/>
                    <a:pt x="110" y="68"/>
                    <a:pt x="0" y="115"/>
                  </a:cubicBezTo>
                  <a:close/>
                </a:path>
              </a:pathLst>
            </a:custGeom>
            <a:solidFill>
              <a:srgbClr val="E7DED5"/>
            </a:solidFill>
            <a:ln w="9525">
              <a:noFill/>
            </a:ln>
          </p:spPr>
          <p:txBody>
            <a:bodyPr/>
            <a:lstStyle/>
            <a:p>
              <a:endParaRPr lang="zh-CN" altLang="en-US"/>
            </a:p>
          </p:txBody>
        </p:sp>
        <p:sp>
          <p:nvSpPr>
            <p:cNvPr id="15472" name="Freeform 18"/>
            <p:cNvSpPr/>
            <p:nvPr/>
          </p:nvSpPr>
          <p:spPr>
            <a:xfrm>
              <a:off x="42954" y="1234291"/>
              <a:ext cx="367635" cy="324681"/>
            </a:xfrm>
            <a:custGeom>
              <a:avLst/>
              <a:gdLst/>
              <a:ahLst/>
              <a:cxnLst>
                <a:cxn ang="0">
                  <a:pos x="308061" y="324681"/>
                </a:cxn>
                <a:cxn ang="0">
                  <a:pos x="367635" y="119702"/>
                </a:cxn>
                <a:cxn ang="0">
                  <a:pos x="76819" y="0"/>
                </a:cxn>
                <a:cxn ang="0">
                  <a:pos x="0" y="262874"/>
                </a:cxn>
                <a:cxn ang="0">
                  <a:pos x="308061" y="324681"/>
                </a:cxn>
              </a:cxnLst>
              <a:rect l="0" t="0" r="0" b="0"/>
              <a:pathLst>
                <a:path w="469" h="415">
                  <a:moveTo>
                    <a:pt x="393" y="415"/>
                  </a:moveTo>
                  <a:cubicBezTo>
                    <a:pt x="413" y="325"/>
                    <a:pt x="438" y="238"/>
                    <a:pt x="469" y="153"/>
                  </a:cubicBezTo>
                  <a:cubicBezTo>
                    <a:pt x="98" y="0"/>
                    <a:pt x="98" y="0"/>
                    <a:pt x="98" y="0"/>
                  </a:cubicBezTo>
                  <a:cubicBezTo>
                    <a:pt x="58" y="108"/>
                    <a:pt x="25" y="221"/>
                    <a:pt x="0" y="336"/>
                  </a:cubicBezTo>
                  <a:lnTo>
                    <a:pt x="393" y="415"/>
                  </a:lnTo>
                  <a:close/>
                </a:path>
              </a:pathLst>
            </a:custGeom>
            <a:solidFill>
              <a:srgbClr val="E7DED5"/>
            </a:solidFill>
            <a:ln w="9525">
              <a:noFill/>
            </a:ln>
          </p:spPr>
          <p:txBody>
            <a:bodyPr/>
            <a:lstStyle/>
            <a:p>
              <a:endParaRPr lang="zh-CN" altLang="en-US"/>
            </a:p>
          </p:txBody>
        </p:sp>
        <p:sp>
          <p:nvSpPr>
            <p:cNvPr id="15473" name="Freeform 19"/>
            <p:cNvSpPr/>
            <p:nvPr/>
          </p:nvSpPr>
          <p:spPr>
            <a:xfrm>
              <a:off x="151602" y="909611"/>
              <a:ext cx="387848" cy="363844"/>
            </a:xfrm>
            <a:custGeom>
              <a:avLst/>
              <a:gdLst/>
              <a:ahLst/>
              <a:cxnLst>
                <a:cxn ang="0">
                  <a:pos x="290690" y="363844"/>
                </a:cxn>
                <a:cxn ang="0">
                  <a:pos x="387848" y="174489"/>
                </a:cxn>
                <a:cxn ang="0">
                  <a:pos x="126932" y="0"/>
                </a:cxn>
                <a:cxn ang="0">
                  <a:pos x="0" y="244128"/>
                </a:cxn>
                <a:cxn ang="0">
                  <a:pos x="290690" y="363844"/>
                </a:cxn>
              </a:cxnLst>
              <a:rect l="0" t="0" r="0" b="0"/>
              <a:pathLst>
                <a:path w="495" h="465">
                  <a:moveTo>
                    <a:pt x="371" y="465"/>
                  </a:moveTo>
                  <a:cubicBezTo>
                    <a:pt x="407" y="382"/>
                    <a:pt x="449" y="301"/>
                    <a:pt x="495" y="223"/>
                  </a:cubicBezTo>
                  <a:cubicBezTo>
                    <a:pt x="162" y="0"/>
                    <a:pt x="162" y="0"/>
                    <a:pt x="162" y="0"/>
                  </a:cubicBezTo>
                  <a:cubicBezTo>
                    <a:pt x="101" y="99"/>
                    <a:pt x="47" y="204"/>
                    <a:pt x="0" y="312"/>
                  </a:cubicBezTo>
                  <a:lnTo>
                    <a:pt x="371" y="465"/>
                  </a:lnTo>
                  <a:close/>
                </a:path>
              </a:pathLst>
            </a:custGeom>
            <a:solidFill>
              <a:srgbClr val="E7DED5"/>
            </a:solidFill>
            <a:ln w="9525">
              <a:noFill/>
            </a:ln>
          </p:spPr>
          <p:txBody>
            <a:bodyPr/>
            <a:lstStyle/>
            <a:p>
              <a:endParaRPr lang="zh-CN" altLang="en-US"/>
            </a:p>
          </p:txBody>
        </p:sp>
        <p:sp>
          <p:nvSpPr>
            <p:cNvPr id="15474" name="Freeform 20"/>
            <p:cNvSpPr/>
            <p:nvPr/>
          </p:nvSpPr>
          <p:spPr>
            <a:xfrm>
              <a:off x="325944" y="619041"/>
              <a:ext cx="394165" cy="391638"/>
            </a:xfrm>
            <a:custGeom>
              <a:avLst/>
              <a:gdLst/>
              <a:ahLst/>
              <a:cxnLst>
                <a:cxn ang="0">
                  <a:pos x="260948" y="391638"/>
                </a:cxn>
                <a:cxn ang="0">
                  <a:pos x="394165" y="222450"/>
                </a:cxn>
                <a:cxn ang="0">
                  <a:pos x="171615" y="0"/>
                </a:cxn>
                <a:cxn ang="0">
                  <a:pos x="0" y="217751"/>
                </a:cxn>
                <a:cxn ang="0">
                  <a:pos x="260948" y="391638"/>
                </a:cxn>
              </a:cxnLst>
              <a:rect l="0" t="0" r="0" b="0"/>
              <a:pathLst>
                <a:path w="503" h="500">
                  <a:moveTo>
                    <a:pt x="333" y="500"/>
                  </a:moveTo>
                  <a:cubicBezTo>
                    <a:pt x="385" y="425"/>
                    <a:pt x="441" y="352"/>
                    <a:pt x="503" y="284"/>
                  </a:cubicBezTo>
                  <a:cubicBezTo>
                    <a:pt x="219" y="0"/>
                    <a:pt x="219" y="0"/>
                    <a:pt x="219" y="0"/>
                  </a:cubicBezTo>
                  <a:cubicBezTo>
                    <a:pt x="139" y="87"/>
                    <a:pt x="66" y="180"/>
                    <a:pt x="0" y="278"/>
                  </a:cubicBezTo>
                  <a:lnTo>
                    <a:pt x="333" y="500"/>
                  </a:lnTo>
                  <a:close/>
                </a:path>
              </a:pathLst>
            </a:custGeom>
            <a:solidFill>
              <a:srgbClr val="E7DED5"/>
            </a:solidFill>
            <a:ln w="9525">
              <a:noFill/>
            </a:ln>
          </p:spPr>
          <p:txBody>
            <a:bodyPr/>
            <a:lstStyle/>
            <a:p>
              <a:endParaRPr lang="zh-CN" altLang="en-US"/>
            </a:p>
          </p:txBody>
        </p:sp>
        <p:sp>
          <p:nvSpPr>
            <p:cNvPr id="15475" name="Freeform 21"/>
            <p:cNvSpPr/>
            <p:nvPr/>
          </p:nvSpPr>
          <p:spPr>
            <a:xfrm>
              <a:off x="3457784" y="1943030"/>
              <a:ext cx="338577" cy="295624"/>
            </a:xfrm>
            <a:custGeom>
              <a:avLst/>
              <a:gdLst/>
              <a:ahLst/>
              <a:cxnLst>
                <a:cxn ang="0">
                  <a:pos x="24296" y="0"/>
                </a:cxn>
                <a:cxn ang="0">
                  <a:pos x="0" y="234622"/>
                </a:cxn>
                <a:cxn ang="0">
                  <a:pos x="308011" y="295624"/>
                </a:cxn>
                <a:cxn ang="0">
                  <a:pos x="338577" y="0"/>
                </a:cxn>
                <a:cxn ang="0">
                  <a:pos x="24296" y="0"/>
                </a:cxn>
              </a:cxnLst>
              <a:rect l="0" t="0" r="0" b="0"/>
              <a:pathLst>
                <a:path w="432" h="378">
                  <a:moveTo>
                    <a:pt x="31" y="0"/>
                  </a:moveTo>
                  <a:cubicBezTo>
                    <a:pt x="28" y="102"/>
                    <a:pt x="18" y="202"/>
                    <a:pt x="0" y="300"/>
                  </a:cubicBezTo>
                  <a:cubicBezTo>
                    <a:pt x="393" y="378"/>
                    <a:pt x="393" y="378"/>
                    <a:pt x="393" y="378"/>
                  </a:cubicBezTo>
                  <a:cubicBezTo>
                    <a:pt x="416" y="255"/>
                    <a:pt x="429" y="129"/>
                    <a:pt x="432" y="0"/>
                  </a:cubicBezTo>
                  <a:lnTo>
                    <a:pt x="31" y="0"/>
                  </a:lnTo>
                  <a:close/>
                </a:path>
              </a:pathLst>
            </a:custGeom>
            <a:solidFill>
              <a:srgbClr val="085C9C"/>
            </a:solidFill>
            <a:ln w="9525">
              <a:noFill/>
            </a:ln>
          </p:spPr>
          <p:txBody>
            <a:bodyPr/>
            <a:lstStyle/>
            <a:p>
              <a:endParaRPr lang="zh-CN" altLang="en-US"/>
            </a:p>
          </p:txBody>
        </p:sp>
        <p:sp>
          <p:nvSpPr>
            <p:cNvPr id="15476" name="Freeform 22"/>
            <p:cNvSpPr/>
            <p:nvPr/>
          </p:nvSpPr>
          <p:spPr>
            <a:xfrm>
              <a:off x="3370613" y="2262656"/>
              <a:ext cx="379004" cy="344894"/>
            </a:xfrm>
            <a:custGeom>
              <a:avLst/>
              <a:gdLst/>
              <a:ahLst/>
              <a:cxnLst>
                <a:cxn ang="0">
                  <a:pos x="70476" y="0"/>
                </a:cxn>
                <a:cxn ang="0">
                  <a:pos x="0" y="224965"/>
                </a:cxn>
                <a:cxn ang="0">
                  <a:pos x="289734" y="344894"/>
                </a:cxn>
                <a:cxn ang="0">
                  <a:pos x="379004" y="61924"/>
                </a:cxn>
                <a:cxn ang="0">
                  <a:pos x="70476" y="0"/>
                </a:cxn>
              </a:cxnLst>
              <a:rect l="0" t="0" r="0" b="0"/>
              <a:pathLst>
                <a:path w="484" h="440">
                  <a:moveTo>
                    <a:pt x="90" y="0"/>
                  </a:moveTo>
                  <a:cubicBezTo>
                    <a:pt x="67" y="99"/>
                    <a:pt x="37" y="194"/>
                    <a:pt x="0" y="287"/>
                  </a:cubicBezTo>
                  <a:cubicBezTo>
                    <a:pt x="370" y="440"/>
                    <a:pt x="370" y="440"/>
                    <a:pt x="370" y="440"/>
                  </a:cubicBezTo>
                  <a:cubicBezTo>
                    <a:pt x="417" y="324"/>
                    <a:pt x="455" y="203"/>
                    <a:pt x="484" y="79"/>
                  </a:cubicBezTo>
                  <a:lnTo>
                    <a:pt x="90" y="0"/>
                  </a:lnTo>
                  <a:close/>
                </a:path>
              </a:pathLst>
            </a:custGeom>
            <a:solidFill>
              <a:srgbClr val="085C9C"/>
            </a:solidFill>
            <a:ln w="9525">
              <a:noFill/>
            </a:ln>
          </p:spPr>
          <p:txBody>
            <a:bodyPr/>
            <a:lstStyle/>
            <a:p>
              <a:endParaRPr lang="zh-CN" altLang="en-US"/>
            </a:p>
          </p:txBody>
        </p:sp>
        <p:sp>
          <p:nvSpPr>
            <p:cNvPr id="15477" name="Freeform 23"/>
            <p:cNvSpPr/>
            <p:nvPr/>
          </p:nvSpPr>
          <p:spPr>
            <a:xfrm>
              <a:off x="3221538" y="2567124"/>
              <a:ext cx="404271" cy="379004"/>
            </a:xfrm>
            <a:custGeom>
              <a:avLst/>
              <a:gdLst/>
              <a:ahLst/>
              <a:cxnLst>
                <a:cxn ang="0">
                  <a:pos x="114387" y="0"/>
                </a:cxn>
                <a:cxn ang="0">
                  <a:pos x="0" y="204019"/>
                </a:cxn>
                <a:cxn ang="0">
                  <a:pos x="261679" y="379004"/>
                </a:cxn>
                <a:cxn ang="0">
                  <a:pos x="404271" y="120057"/>
                </a:cxn>
                <a:cxn ang="0">
                  <a:pos x="114387" y="0"/>
                </a:cxn>
              </a:cxnLst>
              <a:rect l="0" t="0" r="0" b="0"/>
              <a:pathLst>
                <a:path w="516" h="483">
                  <a:moveTo>
                    <a:pt x="146" y="0"/>
                  </a:moveTo>
                  <a:cubicBezTo>
                    <a:pt x="104" y="90"/>
                    <a:pt x="55" y="178"/>
                    <a:pt x="0" y="260"/>
                  </a:cubicBezTo>
                  <a:cubicBezTo>
                    <a:pt x="334" y="483"/>
                    <a:pt x="334" y="483"/>
                    <a:pt x="334" y="483"/>
                  </a:cubicBezTo>
                  <a:cubicBezTo>
                    <a:pt x="403" y="379"/>
                    <a:pt x="464" y="268"/>
                    <a:pt x="516" y="153"/>
                  </a:cubicBezTo>
                  <a:lnTo>
                    <a:pt x="146" y="0"/>
                  </a:lnTo>
                  <a:close/>
                </a:path>
              </a:pathLst>
            </a:custGeom>
            <a:solidFill>
              <a:srgbClr val="085C9C"/>
            </a:solidFill>
            <a:ln w="9525">
              <a:noFill/>
            </a:ln>
          </p:spPr>
          <p:txBody>
            <a:bodyPr/>
            <a:lstStyle/>
            <a:p>
              <a:endParaRPr lang="zh-CN" altLang="en-US"/>
            </a:p>
          </p:txBody>
        </p:sp>
        <p:sp>
          <p:nvSpPr>
            <p:cNvPr id="15478" name="Freeform 24"/>
            <p:cNvSpPr/>
            <p:nvPr/>
          </p:nvSpPr>
          <p:spPr>
            <a:xfrm>
              <a:off x="2773049" y="3078779"/>
              <a:ext cx="405535" cy="403009"/>
            </a:xfrm>
            <a:custGeom>
              <a:avLst/>
              <a:gdLst/>
              <a:ahLst/>
              <a:cxnLst>
                <a:cxn ang="0">
                  <a:pos x="183195" y="0"/>
                </a:cxn>
                <a:cxn ang="0">
                  <a:pos x="0" y="141640"/>
                </a:cxn>
                <a:cxn ang="0">
                  <a:pos x="173801" y="403009"/>
                </a:cxn>
                <a:cxn ang="0">
                  <a:pos x="405535" y="222242"/>
                </a:cxn>
                <a:cxn ang="0">
                  <a:pos x="183195" y="0"/>
                </a:cxn>
              </a:cxnLst>
              <a:rect l="0" t="0" r="0" b="0"/>
              <a:pathLst>
                <a:path w="518" h="515">
                  <a:moveTo>
                    <a:pt x="234" y="0"/>
                  </a:moveTo>
                  <a:cubicBezTo>
                    <a:pt x="161" y="66"/>
                    <a:pt x="82" y="126"/>
                    <a:pt x="0" y="181"/>
                  </a:cubicBezTo>
                  <a:cubicBezTo>
                    <a:pt x="222" y="515"/>
                    <a:pt x="222" y="515"/>
                    <a:pt x="222" y="515"/>
                  </a:cubicBezTo>
                  <a:cubicBezTo>
                    <a:pt x="327" y="445"/>
                    <a:pt x="426" y="368"/>
                    <a:pt x="518" y="284"/>
                  </a:cubicBezTo>
                  <a:lnTo>
                    <a:pt x="234" y="0"/>
                  </a:lnTo>
                  <a:close/>
                </a:path>
              </a:pathLst>
            </a:custGeom>
            <a:solidFill>
              <a:srgbClr val="085C9C"/>
            </a:solidFill>
            <a:ln w="9525">
              <a:noFill/>
            </a:ln>
          </p:spPr>
          <p:txBody>
            <a:bodyPr/>
            <a:lstStyle/>
            <a:p>
              <a:endParaRPr lang="zh-CN" altLang="en-US"/>
            </a:p>
          </p:txBody>
        </p:sp>
        <p:sp>
          <p:nvSpPr>
            <p:cNvPr id="15479" name="Freeform 25"/>
            <p:cNvSpPr/>
            <p:nvPr/>
          </p:nvSpPr>
          <p:spPr>
            <a:xfrm>
              <a:off x="3020665" y="2842534"/>
              <a:ext cx="411852" cy="399218"/>
            </a:xfrm>
            <a:custGeom>
              <a:avLst/>
              <a:gdLst/>
              <a:ahLst/>
              <a:cxnLst>
                <a:cxn ang="0">
                  <a:pos x="151612" y="0"/>
                </a:cxn>
                <a:cxn ang="0">
                  <a:pos x="0" y="177256"/>
                </a:cxn>
                <a:cxn ang="0">
                  <a:pos x="221165" y="399218"/>
                </a:cxn>
                <a:cxn ang="0">
                  <a:pos x="411852" y="174903"/>
                </a:cxn>
                <a:cxn ang="0">
                  <a:pos x="151612" y="0"/>
                </a:cxn>
              </a:cxnLst>
              <a:rect l="0" t="0" r="0" b="0"/>
              <a:pathLst>
                <a:path w="527" h="509">
                  <a:moveTo>
                    <a:pt x="194" y="0"/>
                  </a:moveTo>
                  <a:cubicBezTo>
                    <a:pt x="135" y="80"/>
                    <a:pt x="70" y="156"/>
                    <a:pt x="0" y="226"/>
                  </a:cubicBezTo>
                  <a:cubicBezTo>
                    <a:pt x="283" y="509"/>
                    <a:pt x="283" y="509"/>
                    <a:pt x="283" y="509"/>
                  </a:cubicBezTo>
                  <a:cubicBezTo>
                    <a:pt x="372" y="421"/>
                    <a:pt x="453" y="325"/>
                    <a:pt x="527" y="223"/>
                  </a:cubicBezTo>
                  <a:lnTo>
                    <a:pt x="194" y="0"/>
                  </a:lnTo>
                  <a:close/>
                </a:path>
              </a:pathLst>
            </a:custGeom>
            <a:solidFill>
              <a:srgbClr val="085C9C"/>
            </a:solidFill>
            <a:ln w="9525">
              <a:noFill/>
            </a:ln>
          </p:spPr>
          <p:txBody>
            <a:bodyPr/>
            <a:lstStyle/>
            <a:p>
              <a:endParaRPr lang="zh-CN" altLang="en-US"/>
            </a:p>
          </p:txBody>
        </p:sp>
        <p:sp>
          <p:nvSpPr>
            <p:cNvPr id="15480" name="Freeform 26"/>
            <p:cNvSpPr/>
            <p:nvPr/>
          </p:nvSpPr>
          <p:spPr>
            <a:xfrm>
              <a:off x="1882389" y="3470417"/>
              <a:ext cx="286780" cy="328471"/>
            </a:xfrm>
            <a:custGeom>
              <a:avLst/>
              <a:gdLst/>
              <a:ahLst/>
              <a:cxnLst>
                <a:cxn ang="0">
                  <a:pos x="224879" y="0"/>
                </a:cxn>
                <a:cxn ang="0">
                  <a:pos x="16455" y="14859"/>
                </a:cxn>
                <a:cxn ang="0">
                  <a:pos x="0" y="14077"/>
                </a:cxn>
                <a:cxn ang="0">
                  <a:pos x="0" y="327689"/>
                </a:cxn>
                <a:cxn ang="0">
                  <a:pos x="16455" y="328471"/>
                </a:cxn>
                <a:cxn ang="0">
                  <a:pos x="286780" y="308919"/>
                </a:cxn>
                <a:cxn ang="0">
                  <a:pos x="224879" y="0"/>
                </a:cxn>
              </a:cxnLst>
              <a:rect l="0" t="0" r="0" b="0"/>
              <a:pathLst>
                <a:path w="366" h="420">
                  <a:moveTo>
                    <a:pt x="287" y="0"/>
                  </a:moveTo>
                  <a:cubicBezTo>
                    <a:pt x="200" y="12"/>
                    <a:pt x="111" y="19"/>
                    <a:pt x="21" y="19"/>
                  </a:cubicBezTo>
                  <a:cubicBezTo>
                    <a:pt x="14" y="19"/>
                    <a:pt x="7" y="18"/>
                    <a:pt x="0" y="18"/>
                  </a:cubicBezTo>
                  <a:cubicBezTo>
                    <a:pt x="0" y="419"/>
                    <a:pt x="0" y="419"/>
                    <a:pt x="0" y="419"/>
                  </a:cubicBezTo>
                  <a:cubicBezTo>
                    <a:pt x="7" y="419"/>
                    <a:pt x="14" y="420"/>
                    <a:pt x="21" y="420"/>
                  </a:cubicBezTo>
                  <a:cubicBezTo>
                    <a:pt x="138" y="420"/>
                    <a:pt x="253" y="411"/>
                    <a:pt x="366" y="395"/>
                  </a:cubicBezTo>
                  <a:lnTo>
                    <a:pt x="287" y="0"/>
                  </a:lnTo>
                  <a:close/>
                </a:path>
              </a:pathLst>
            </a:custGeom>
            <a:solidFill>
              <a:srgbClr val="085C9C"/>
            </a:solidFill>
            <a:ln w="9525">
              <a:noFill/>
            </a:ln>
          </p:spPr>
          <p:txBody>
            <a:bodyPr/>
            <a:lstStyle/>
            <a:p>
              <a:endParaRPr lang="zh-CN" altLang="en-US"/>
            </a:p>
          </p:txBody>
        </p:sp>
        <p:sp>
          <p:nvSpPr>
            <p:cNvPr id="15481" name="Freeform 27"/>
            <p:cNvSpPr/>
            <p:nvPr/>
          </p:nvSpPr>
          <p:spPr>
            <a:xfrm>
              <a:off x="1882389" y="0"/>
              <a:ext cx="286780" cy="329734"/>
            </a:xfrm>
            <a:custGeom>
              <a:avLst/>
              <a:gdLst/>
              <a:ahLst/>
              <a:cxnLst>
                <a:cxn ang="0">
                  <a:pos x="0" y="315603"/>
                </a:cxn>
                <a:cxn ang="0">
                  <a:pos x="16455" y="314817"/>
                </a:cxn>
                <a:cxn ang="0">
                  <a:pos x="225663" y="329734"/>
                </a:cxn>
                <a:cxn ang="0">
                  <a:pos x="286780" y="19627"/>
                </a:cxn>
                <a:cxn ang="0">
                  <a:pos x="16455" y="0"/>
                </a:cxn>
                <a:cxn ang="0">
                  <a:pos x="0" y="785"/>
                </a:cxn>
                <a:cxn ang="0">
                  <a:pos x="0" y="315603"/>
                </a:cxn>
              </a:cxnLst>
              <a:rect l="0" t="0" r="0" b="0"/>
              <a:pathLst>
                <a:path w="366" h="420">
                  <a:moveTo>
                    <a:pt x="0" y="402"/>
                  </a:moveTo>
                  <a:cubicBezTo>
                    <a:pt x="7" y="402"/>
                    <a:pt x="14" y="401"/>
                    <a:pt x="21" y="401"/>
                  </a:cubicBezTo>
                  <a:cubicBezTo>
                    <a:pt x="111" y="401"/>
                    <a:pt x="201" y="408"/>
                    <a:pt x="288" y="420"/>
                  </a:cubicBezTo>
                  <a:cubicBezTo>
                    <a:pt x="366" y="25"/>
                    <a:pt x="366" y="25"/>
                    <a:pt x="366" y="25"/>
                  </a:cubicBezTo>
                  <a:cubicBezTo>
                    <a:pt x="254" y="9"/>
                    <a:pt x="138" y="0"/>
                    <a:pt x="21" y="0"/>
                  </a:cubicBezTo>
                  <a:cubicBezTo>
                    <a:pt x="14" y="0"/>
                    <a:pt x="7" y="1"/>
                    <a:pt x="0" y="1"/>
                  </a:cubicBezTo>
                  <a:lnTo>
                    <a:pt x="0" y="402"/>
                  </a:lnTo>
                  <a:close/>
                </a:path>
              </a:pathLst>
            </a:custGeom>
            <a:solidFill>
              <a:srgbClr val="085C9C"/>
            </a:solidFill>
            <a:ln w="9525">
              <a:noFill/>
            </a:ln>
          </p:spPr>
          <p:txBody>
            <a:bodyPr/>
            <a:lstStyle/>
            <a:p>
              <a:endParaRPr lang="zh-CN" altLang="en-US"/>
            </a:p>
          </p:txBody>
        </p:sp>
        <p:sp>
          <p:nvSpPr>
            <p:cNvPr id="15482" name="Freeform 28"/>
            <p:cNvSpPr/>
            <p:nvPr/>
          </p:nvSpPr>
          <p:spPr>
            <a:xfrm>
              <a:off x="3457784" y="1560235"/>
              <a:ext cx="338577" cy="295624"/>
            </a:xfrm>
            <a:custGeom>
              <a:avLst/>
              <a:gdLst/>
              <a:ahLst/>
              <a:cxnLst>
                <a:cxn ang="0">
                  <a:pos x="0" y="61784"/>
                </a:cxn>
                <a:cxn ang="0">
                  <a:pos x="24296" y="295624"/>
                </a:cxn>
                <a:cxn ang="0">
                  <a:pos x="338577" y="295624"/>
                </a:cxn>
                <a:cxn ang="0">
                  <a:pos x="308795" y="0"/>
                </a:cxn>
                <a:cxn ang="0">
                  <a:pos x="0" y="61784"/>
                </a:cxn>
              </a:cxnLst>
              <a:rect l="0" t="0" r="0" b="0"/>
              <a:pathLst>
                <a:path w="432" h="378">
                  <a:moveTo>
                    <a:pt x="0" y="79"/>
                  </a:moveTo>
                  <a:cubicBezTo>
                    <a:pt x="18" y="176"/>
                    <a:pt x="28" y="276"/>
                    <a:pt x="31" y="378"/>
                  </a:cubicBezTo>
                  <a:cubicBezTo>
                    <a:pt x="432" y="378"/>
                    <a:pt x="432" y="378"/>
                    <a:pt x="432" y="378"/>
                  </a:cubicBezTo>
                  <a:cubicBezTo>
                    <a:pt x="429" y="249"/>
                    <a:pt x="416" y="123"/>
                    <a:pt x="394" y="0"/>
                  </a:cubicBezTo>
                  <a:lnTo>
                    <a:pt x="0" y="79"/>
                  </a:lnTo>
                  <a:close/>
                </a:path>
              </a:pathLst>
            </a:custGeom>
            <a:solidFill>
              <a:srgbClr val="085C9C"/>
            </a:solidFill>
            <a:ln w="9525">
              <a:noFill/>
            </a:ln>
          </p:spPr>
          <p:txBody>
            <a:bodyPr/>
            <a:lstStyle/>
            <a:p>
              <a:endParaRPr lang="zh-CN" altLang="en-US"/>
            </a:p>
          </p:txBody>
        </p:sp>
        <p:sp>
          <p:nvSpPr>
            <p:cNvPr id="15483" name="Freeform 29"/>
            <p:cNvSpPr/>
            <p:nvPr/>
          </p:nvSpPr>
          <p:spPr>
            <a:xfrm>
              <a:off x="2773049" y="317100"/>
              <a:ext cx="405535" cy="403009"/>
            </a:xfrm>
            <a:custGeom>
              <a:avLst/>
              <a:gdLst/>
              <a:ahLst/>
              <a:cxnLst>
                <a:cxn ang="0">
                  <a:pos x="0" y="261369"/>
                </a:cxn>
                <a:cxn ang="0">
                  <a:pos x="183195" y="403009"/>
                </a:cxn>
                <a:cxn ang="0">
                  <a:pos x="405535" y="180767"/>
                </a:cxn>
                <a:cxn ang="0">
                  <a:pos x="174584" y="0"/>
                </a:cxn>
                <a:cxn ang="0">
                  <a:pos x="0" y="261369"/>
                </a:cxn>
              </a:cxnLst>
              <a:rect l="0" t="0" r="0" b="0"/>
              <a:pathLst>
                <a:path w="518" h="515">
                  <a:moveTo>
                    <a:pt x="0" y="334"/>
                  </a:moveTo>
                  <a:cubicBezTo>
                    <a:pt x="83" y="389"/>
                    <a:pt x="161" y="449"/>
                    <a:pt x="234" y="515"/>
                  </a:cubicBezTo>
                  <a:cubicBezTo>
                    <a:pt x="518" y="231"/>
                    <a:pt x="518" y="231"/>
                    <a:pt x="518" y="231"/>
                  </a:cubicBezTo>
                  <a:cubicBezTo>
                    <a:pt x="426" y="147"/>
                    <a:pt x="327" y="70"/>
                    <a:pt x="223" y="0"/>
                  </a:cubicBezTo>
                  <a:lnTo>
                    <a:pt x="0" y="334"/>
                  </a:lnTo>
                  <a:close/>
                </a:path>
              </a:pathLst>
            </a:custGeom>
            <a:solidFill>
              <a:srgbClr val="085C9C"/>
            </a:solidFill>
            <a:ln w="9525">
              <a:noFill/>
            </a:ln>
          </p:spPr>
          <p:txBody>
            <a:bodyPr/>
            <a:lstStyle/>
            <a:p>
              <a:endParaRPr lang="zh-CN" altLang="en-US"/>
            </a:p>
          </p:txBody>
        </p:sp>
        <p:sp>
          <p:nvSpPr>
            <p:cNvPr id="15484" name="Freeform 30"/>
            <p:cNvSpPr/>
            <p:nvPr/>
          </p:nvSpPr>
          <p:spPr>
            <a:xfrm>
              <a:off x="3020665" y="557136"/>
              <a:ext cx="413115" cy="399218"/>
            </a:xfrm>
            <a:custGeom>
              <a:avLst/>
              <a:gdLst/>
              <a:ahLst/>
              <a:cxnLst>
                <a:cxn ang="0">
                  <a:pos x="0" y="222310"/>
                </a:cxn>
                <a:cxn ang="0">
                  <a:pos x="151788" y="399218"/>
                </a:cxn>
                <a:cxn ang="0">
                  <a:pos x="413115" y="224658"/>
                </a:cxn>
                <a:cxn ang="0">
                  <a:pos x="221423" y="0"/>
                </a:cxn>
                <a:cxn ang="0">
                  <a:pos x="0" y="222310"/>
                </a:cxn>
              </a:cxnLst>
              <a:rect l="0" t="0" r="0" b="0"/>
              <a:pathLst>
                <a:path w="528" h="510">
                  <a:moveTo>
                    <a:pt x="0" y="284"/>
                  </a:moveTo>
                  <a:cubicBezTo>
                    <a:pt x="70" y="354"/>
                    <a:pt x="135" y="430"/>
                    <a:pt x="194" y="510"/>
                  </a:cubicBezTo>
                  <a:cubicBezTo>
                    <a:pt x="528" y="287"/>
                    <a:pt x="528" y="287"/>
                    <a:pt x="528" y="287"/>
                  </a:cubicBezTo>
                  <a:cubicBezTo>
                    <a:pt x="453" y="185"/>
                    <a:pt x="372" y="89"/>
                    <a:pt x="283" y="0"/>
                  </a:cubicBezTo>
                  <a:lnTo>
                    <a:pt x="0" y="284"/>
                  </a:lnTo>
                  <a:close/>
                </a:path>
              </a:pathLst>
            </a:custGeom>
            <a:solidFill>
              <a:srgbClr val="085C9C"/>
            </a:solidFill>
            <a:ln w="9525">
              <a:noFill/>
            </a:ln>
          </p:spPr>
          <p:txBody>
            <a:bodyPr/>
            <a:lstStyle/>
            <a:p>
              <a:endParaRPr lang="zh-CN" altLang="en-US"/>
            </a:p>
          </p:txBody>
        </p:sp>
        <p:sp>
          <p:nvSpPr>
            <p:cNvPr id="15485" name="Freeform 31"/>
            <p:cNvSpPr/>
            <p:nvPr/>
          </p:nvSpPr>
          <p:spPr>
            <a:xfrm>
              <a:off x="3221538" y="854023"/>
              <a:ext cx="404271" cy="379004"/>
            </a:xfrm>
            <a:custGeom>
              <a:avLst/>
              <a:gdLst/>
              <a:ahLst/>
              <a:cxnLst>
                <a:cxn ang="0">
                  <a:pos x="0" y="174624"/>
                </a:cxn>
                <a:cxn ang="0">
                  <a:pos x="114166" y="379004"/>
                </a:cxn>
                <a:cxn ang="0">
                  <a:pos x="404271" y="259195"/>
                </a:cxn>
                <a:cxn ang="0">
                  <a:pos x="261173" y="0"/>
                </a:cxn>
                <a:cxn ang="0">
                  <a:pos x="0" y="174624"/>
                </a:cxn>
              </a:cxnLst>
              <a:rect l="0" t="0" r="0" b="0"/>
              <a:pathLst>
                <a:path w="517" h="484">
                  <a:moveTo>
                    <a:pt x="0" y="223"/>
                  </a:moveTo>
                  <a:cubicBezTo>
                    <a:pt x="55" y="306"/>
                    <a:pt x="104" y="393"/>
                    <a:pt x="146" y="484"/>
                  </a:cubicBezTo>
                  <a:cubicBezTo>
                    <a:pt x="517" y="331"/>
                    <a:pt x="517" y="331"/>
                    <a:pt x="517" y="331"/>
                  </a:cubicBezTo>
                  <a:cubicBezTo>
                    <a:pt x="464" y="216"/>
                    <a:pt x="403" y="105"/>
                    <a:pt x="334" y="0"/>
                  </a:cubicBezTo>
                  <a:lnTo>
                    <a:pt x="0" y="223"/>
                  </a:lnTo>
                  <a:close/>
                </a:path>
              </a:pathLst>
            </a:custGeom>
            <a:solidFill>
              <a:srgbClr val="085C9C"/>
            </a:solidFill>
            <a:ln w="9525">
              <a:noFill/>
            </a:ln>
          </p:spPr>
          <p:txBody>
            <a:bodyPr/>
            <a:lstStyle/>
            <a:p>
              <a:endParaRPr lang="zh-CN" altLang="en-US"/>
            </a:p>
          </p:txBody>
        </p:sp>
        <p:sp>
          <p:nvSpPr>
            <p:cNvPr id="15486" name="Freeform 32"/>
            <p:cNvSpPr/>
            <p:nvPr/>
          </p:nvSpPr>
          <p:spPr>
            <a:xfrm>
              <a:off x="3370613" y="1192601"/>
              <a:ext cx="379004" cy="343631"/>
            </a:xfrm>
            <a:custGeom>
              <a:avLst/>
              <a:gdLst/>
              <a:ahLst/>
              <a:cxnLst>
                <a:cxn ang="0">
                  <a:pos x="290518" y="0"/>
                </a:cxn>
                <a:cxn ang="0">
                  <a:pos x="0" y="119762"/>
                </a:cxn>
                <a:cxn ang="0">
                  <a:pos x="70476" y="343631"/>
                </a:cxn>
                <a:cxn ang="0">
                  <a:pos x="379004" y="282576"/>
                </a:cxn>
                <a:cxn ang="0">
                  <a:pos x="290518" y="0"/>
                </a:cxn>
              </a:cxnLst>
              <a:rect l="0" t="0" r="0" b="0"/>
              <a:pathLst>
                <a:path w="484" h="439">
                  <a:moveTo>
                    <a:pt x="371" y="0"/>
                  </a:moveTo>
                  <a:cubicBezTo>
                    <a:pt x="0" y="153"/>
                    <a:pt x="0" y="153"/>
                    <a:pt x="0" y="153"/>
                  </a:cubicBezTo>
                  <a:cubicBezTo>
                    <a:pt x="37" y="245"/>
                    <a:pt x="67" y="341"/>
                    <a:pt x="90" y="439"/>
                  </a:cubicBezTo>
                  <a:cubicBezTo>
                    <a:pt x="484" y="361"/>
                    <a:pt x="484" y="361"/>
                    <a:pt x="484" y="361"/>
                  </a:cubicBezTo>
                  <a:cubicBezTo>
                    <a:pt x="455" y="237"/>
                    <a:pt x="417" y="116"/>
                    <a:pt x="371" y="0"/>
                  </a:cubicBezTo>
                  <a:close/>
                </a:path>
              </a:pathLst>
            </a:custGeom>
            <a:solidFill>
              <a:srgbClr val="085C9C"/>
            </a:solidFill>
            <a:ln w="9525">
              <a:noFill/>
            </a:ln>
          </p:spPr>
          <p:txBody>
            <a:bodyPr/>
            <a:lstStyle/>
            <a:p>
              <a:endParaRPr lang="zh-CN" altLang="en-US"/>
            </a:p>
          </p:txBody>
        </p:sp>
        <p:sp>
          <p:nvSpPr>
            <p:cNvPr id="15487" name="Freeform 33"/>
            <p:cNvSpPr/>
            <p:nvPr/>
          </p:nvSpPr>
          <p:spPr>
            <a:xfrm>
              <a:off x="2495112" y="140231"/>
              <a:ext cx="380268" cy="391638"/>
            </a:xfrm>
            <a:custGeom>
              <a:avLst/>
              <a:gdLst/>
              <a:ahLst/>
              <a:cxnLst>
                <a:cxn ang="0">
                  <a:pos x="0" y="290595"/>
                </a:cxn>
                <a:cxn ang="0">
                  <a:pos x="205000" y="391638"/>
                </a:cxn>
                <a:cxn ang="0">
                  <a:pos x="380268" y="130024"/>
                </a:cxn>
                <a:cxn ang="0">
                  <a:pos x="119714" y="0"/>
                </a:cxn>
                <a:cxn ang="0">
                  <a:pos x="0" y="290595"/>
                </a:cxn>
              </a:cxnLst>
              <a:rect l="0" t="0" r="0" b="0"/>
              <a:pathLst>
                <a:path w="486" h="500">
                  <a:moveTo>
                    <a:pt x="0" y="371"/>
                  </a:moveTo>
                  <a:cubicBezTo>
                    <a:pt x="91" y="408"/>
                    <a:pt x="179" y="451"/>
                    <a:pt x="262" y="500"/>
                  </a:cubicBezTo>
                  <a:cubicBezTo>
                    <a:pt x="486" y="166"/>
                    <a:pt x="486" y="166"/>
                    <a:pt x="486" y="166"/>
                  </a:cubicBezTo>
                  <a:cubicBezTo>
                    <a:pt x="380" y="103"/>
                    <a:pt x="269" y="47"/>
                    <a:pt x="153" y="0"/>
                  </a:cubicBezTo>
                  <a:lnTo>
                    <a:pt x="0" y="371"/>
                  </a:lnTo>
                  <a:close/>
                </a:path>
              </a:pathLst>
            </a:custGeom>
            <a:solidFill>
              <a:srgbClr val="085C9C"/>
            </a:solidFill>
            <a:ln w="9525">
              <a:noFill/>
            </a:ln>
          </p:spPr>
          <p:txBody>
            <a:bodyPr/>
            <a:lstStyle/>
            <a:p>
              <a:endParaRPr lang="zh-CN" altLang="en-US"/>
            </a:p>
          </p:txBody>
        </p:sp>
        <p:sp>
          <p:nvSpPr>
            <p:cNvPr id="15488" name="Freeform 34"/>
            <p:cNvSpPr/>
            <p:nvPr/>
          </p:nvSpPr>
          <p:spPr>
            <a:xfrm>
              <a:off x="2193173" y="3398407"/>
              <a:ext cx="339841" cy="366371"/>
            </a:xfrm>
            <a:custGeom>
              <a:avLst/>
              <a:gdLst/>
              <a:ahLst/>
              <a:cxnLst>
                <a:cxn ang="0">
                  <a:pos x="339841" y="291057"/>
                </a:cxn>
                <a:cxn ang="0">
                  <a:pos x="219252" y="0"/>
                </a:cxn>
                <a:cxn ang="0">
                  <a:pos x="0" y="58055"/>
                </a:cxn>
                <a:cxn ang="0">
                  <a:pos x="61077" y="366371"/>
                </a:cxn>
                <a:cxn ang="0">
                  <a:pos x="339841" y="291057"/>
                </a:cxn>
              </a:cxnLst>
              <a:rect l="0" t="0" r="0" b="0"/>
              <a:pathLst>
                <a:path w="434" h="467">
                  <a:moveTo>
                    <a:pt x="434" y="371"/>
                  </a:moveTo>
                  <a:cubicBezTo>
                    <a:pt x="280" y="0"/>
                    <a:pt x="280" y="0"/>
                    <a:pt x="280" y="0"/>
                  </a:cubicBezTo>
                  <a:cubicBezTo>
                    <a:pt x="189" y="31"/>
                    <a:pt x="96" y="56"/>
                    <a:pt x="0" y="74"/>
                  </a:cubicBezTo>
                  <a:cubicBezTo>
                    <a:pt x="78" y="467"/>
                    <a:pt x="78" y="467"/>
                    <a:pt x="78" y="467"/>
                  </a:cubicBezTo>
                  <a:cubicBezTo>
                    <a:pt x="200" y="444"/>
                    <a:pt x="319" y="412"/>
                    <a:pt x="434" y="371"/>
                  </a:cubicBezTo>
                  <a:close/>
                </a:path>
              </a:pathLst>
            </a:custGeom>
            <a:solidFill>
              <a:srgbClr val="085C9C"/>
            </a:solidFill>
            <a:ln w="9525">
              <a:noFill/>
            </a:ln>
          </p:spPr>
          <p:txBody>
            <a:bodyPr/>
            <a:lstStyle/>
            <a:p>
              <a:endParaRPr lang="zh-CN" altLang="en-US"/>
            </a:p>
          </p:txBody>
        </p:sp>
        <p:sp>
          <p:nvSpPr>
            <p:cNvPr id="15489" name="Freeform 35"/>
            <p:cNvSpPr/>
            <p:nvPr/>
          </p:nvSpPr>
          <p:spPr>
            <a:xfrm>
              <a:off x="2493849" y="3267019"/>
              <a:ext cx="380268" cy="391638"/>
            </a:xfrm>
            <a:custGeom>
              <a:avLst/>
              <a:gdLst/>
              <a:ahLst/>
              <a:cxnLst>
                <a:cxn ang="0">
                  <a:pos x="205783" y="0"/>
                </a:cxn>
                <a:cxn ang="0">
                  <a:pos x="0" y="101043"/>
                </a:cxn>
                <a:cxn ang="0">
                  <a:pos x="119714" y="391638"/>
                </a:cxn>
                <a:cxn ang="0">
                  <a:pos x="380268" y="261614"/>
                </a:cxn>
                <a:cxn ang="0">
                  <a:pos x="205783" y="0"/>
                </a:cxn>
              </a:cxnLst>
              <a:rect l="0" t="0" r="0" b="0"/>
              <a:pathLst>
                <a:path w="486" h="500">
                  <a:moveTo>
                    <a:pt x="263" y="0"/>
                  </a:moveTo>
                  <a:cubicBezTo>
                    <a:pt x="179" y="49"/>
                    <a:pt x="91" y="92"/>
                    <a:pt x="0" y="129"/>
                  </a:cubicBezTo>
                  <a:cubicBezTo>
                    <a:pt x="153" y="500"/>
                    <a:pt x="153" y="500"/>
                    <a:pt x="153" y="500"/>
                  </a:cubicBezTo>
                  <a:cubicBezTo>
                    <a:pt x="269" y="453"/>
                    <a:pt x="380" y="397"/>
                    <a:pt x="486" y="334"/>
                  </a:cubicBezTo>
                  <a:lnTo>
                    <a:pt x="263" y="0"/>
                  </a:lnTo>
                  <a:close/>
                </a:path>
              </a:pathLst>
            </a:custGeom>
            <a:solidFill>
              <a:srgbClr val="085C9C"/>
            </a:solidFill>
            <a:ln w="9525">
              <a:noFill/>
            </a:ln>
          </p:spPr>
          <p:txBody>
            <a:bodyPr/>
            <a:lstStyle/>
            <a:p>
              <a:endParaRPr lang="zh-CN" altLang="en-US"/>
            </a:p>
          </p:txBody>
        </p:sp>
        <p:sp>
          <p:nvSpPr>
            <p:cNvPr id="15490" name="Freeform 36"/>
            <p:cNvSpPr/>
            <p:nvPr/>
          </p:nvSpPr>
          <p:spPr>
            <a:xfrm>
              <a:off x="2193173" y="34110"/>
              <a:ext cx="341104" cy="366371"/>
            </a:xfrm>
            <a:custGeom>
              <a:avLst/>
              <a:gdLst/>
              <a:ahLst/>
              <a:cxnLst>
                <a:cxn ang="0">
                  <a:pos x="0" y="308441"/>
                </a:cxn>
                <a:cxn ang="0">
                  <a:pos x="220345" y="366371"/>
                </a:cxn>
                <a:cxn ang="0">
                  <a:pos x="341104" y="75936"/>
                </a:cxn>
                <a:cxn ang="0">
                  <a:pos x="61948" y="0"/>
                </a:cxn>
                <a:cxn ang="0">
                  <a:pos x="0" y="308441"/>
                </a:cxn>
              </a:cxnLst>
              <a:rect l="0" t="0" r="0" b="0"/>
              <a:pathLst>
                <a:path w="435" h="468">
                  <a:moveTo>
                    <a:pt x="0" y="394"/>
                  </a:moveTo>
                  <a:cubicBezTo>
                    <a:pt x="96" y="412"/>
                    <a:pt x="190" y="437"/>
                    <a:pt x="281" y="468"/>
                  </a:cubicBezTo>
                  <a:cubicBezTo>
                    <a:pt x="435" y="97"/>
                    <a:pt x="435" y="97"/>
                    <a:pt x="435" y="97"/>
                  </a:cubicBezTo>
                  <a:cubicBezTo>
                    <a:pt x="320" y="56"/>
                    <a:pt x="201" y="24"/>
                    <a:pt x="79" y="0"/>
                  </a:cubicBezTo>
                  <a:lnTo>
                    <a:pt x="0" y="394"/>
                  </a:lnTo>
                  <a:close/>
                </a:path>
              </a:pathLst>
            </a:custGeom>
            <a:solidFill>
              <a:srgbClr val="085C9C"/>
            </a:solidFill>
            <a:ln w="9525">
              <a:noFill/>
            </a:ln>
          </p:spPr>
          <p:txBody>
            <a:bodyPr/>
            <a:lstStyle/>
            <a:p>
              <a:endParaRPr lang="zh-CN" altLang="en-US"/>
            </a:p>
          </p:txBody>
        </p:sp>
        <p:sp>
          <p:nvSpPr>
            <p:cNvPr id="15491" name="Freeform 37"/>
            <p:cNvSpPr/>
            <p:nvPr/>
          </p:nvSpPr>
          <p:spPr>
            <a:xfrm>
              <a:off x="727689" y="2560807"/>
              <a:ext cx="293097" cy="291834"/>
            </a:xfrm>
            <a:custGeom>
              <a:avLst/>
              <a:gdLst/>
              <a:ahLst/>
              <a:cxnLst>
                <a:cxn ang="0">
                  <a:pos x="293097" y="126748"/>
                </a:cxn>
                <a:cxn ang="0">
                  <a:pos x="193835" y="0"/>
                </a:cxn>
                <a:cxn ang="0">
                  <a:pos x="0" y="129878"/>
                </a:cxn>
                <a:cxn ang="0">
                  <a:pos x="127399" y="291834"/>
                </a:cxn>
                <a:cxn ang="0">
                  <a:pos x="293097" y="126748"/>
                </a:cxn>
              </a:cxnLst>
              <a:rect l="0" t="0" r="0" b="0"/>
              <a:pathLst>
                <a:path w="375" h="373">
                  <a:moveTo>
                    <a:pt x="375" y="162"/>
                  </a:moveTo>
                  <a:cubicBezTo>
                    <a:pt x="329" y="111"/>
                    <a:pt x="287" y="57"/>
                    <a:pt x="248" y="0"/>
                  </a:cubicBezTo>
                  <a:cubicBezTo>
                    <a:pt x="0" y="166"/>
                    <a:pt x="0" y="166"/>
                    <a:pt x="0" y="166"/>
                  </a:cubicBezTo>
                  <a:cubicBezTo>
                    <a:pt x="50" y="239"/>
                    <a:pt x="104" y="308"/>
                    <a:pt x="163" y="373"/>
                  </a:cubicBezTo>
                  <a:lnTo>
                    <a:pt x="375" y="162"/>
                  </a:lnTo>
                  <a:close/>
                </a:path>
              </a:pathLst>
            </a:custGeom>
            <a:solidFill>
              <a:srgbClr val="E7DED5"/>
            </a:solidFill>
            <a:ln w="9525">
              <a:noFill/>
            </a:ln>
          </p:spPr>
          <p:txBody>
            <a:bodyPr/>
            <a:lstStyle/>
            <a:p>
              <a:endParaRPr lang="zh-CN" altLang="en-US"/>
            </a:p>
          </p:txBody>
        </p:sp>
        <p:sp>
          <p:nvSpPr>
            <p:cNvPr id="15492" name="Freeform 38"/>
            <p:cNvSpPr/>
            <p:nvPr/>
          </p:nvSpPr>
          <p:spPr>
            <a:xfrm>
              <a:off x="1612032" y="488915"/>
              <a:ext cx="209716" cy="256460"/>
            </a:xfrm>
            <a:custGeom>
              <a:avLst/>
              <a:gdLst/>
              <a:ahLst/>
              <a:cxnLst>
                <a:cxn ang="0">
                  <a:pos x="0" y="27366"/>
                </a:cxn>
                <a:cxn ang="0">
                  <a:pos x="45386" y="256460"/>
                </a:cxn>
                <a:cxn ang="0">
                  <a:pos x="209716" y="234567"/>
                </a:cxn>
                <a:cxn ang="0">
                  <a:pos x="209716" y="0"/>
                </a:cxn>
                <a:cxn ang="0">
                  <a:pos x="0" y="27366"/>
                </a:cxn>
              </a:cxnLst>
              <a:rect l="0" t="0" r="0" b="0"/>
              <a:pathLst>
                <a:path w="268" h="328">
                  <a:moveTo>
                    <a:pt x="0" y="35"/>
                  </a:moveTo>
                  <a:cubicBezTo>
                    <a:pt x="58" y="328"/>
                    <a:pt x="58" y="328"/>
                    <a:pt x="58" y="328"/>
                  </a:cubicBezTo>
                  <a:cubicBezTo>
                    <a:pt x="127" y="313"/>
                    <a:pt x="197" y="304"/>
                    <a:pt x="268" y="300"/>
                  </a:cubicBezTo>
                  <a:cubicBezTo>
                    <a:pt x="268" y="0"/>
                    <a:pt x="268" y="0"/>
                    <a:pt x="268" y="0"/>
                  </a:cubicBezTo>
                  <a:cubicBezTo>
                    <a:pt x="177" y="5"/>
                    <a:pt x="87" y="17"/>
                    <a:pt x="0" y="35"/>
                  </a:cubicBezTo>
                  <a:close/>
                </a:path>
              </a:pathLst>
            </a:custGeom>
            <a:solidFill>
              <a:srgbClr val="E7DED5"/>
            </a:solidFill>
            <a:ln w="9525">
              <a:noFill/>
            </a:ln>
          </p:spPr>
          <p:txBody>
            <a:bodyPr/>
            <a:lstStyle/>
            <a:p>
              <a:endParaRPr lang="zh-CN" altLang="en-US"/>
            </a:p>
          </p:txBody>
        </p:sp>
        <p:sp>
          <p:nvSpPr>
            <p:cNvPr id="15493" name="Freeform 39"/>
            <p:cNvSpPr/>
            <p:nvPr/>
          </p:nvSpPr>
          <p:spPr>
            <a:xfrm>
              <a:off x="899504" y="2733886"/>
              <a:ext cx="288043" cy="300677"/>
            </a:xfrm>
            <a:custGeom>
              <a:avLst/>
              <a:gdLst/>
              <a:ahLst/>
              <a:cxnLst>
                <a:cxn ang="0">
                  <a:pos x="288043" y="105983"/>
                </a:cxn>
                <a:cxn ang="0">
                  <a:pos x="165605" y="0"/>
                </a:cxn>
                <a:cxn ang="0">
                  <a:pos x="0" y="165647"/>
                </a:cxn>
                <a:cxn ang="0">
                  <a:pos x="157757" y="300677"/>
                </a:cxn>
                <a:cxn ang="0">
                  <a:pos x="288043" y="105983"/>
                </a:cxn>
              </a:cxnLst>
              <a:rect l="0" t="0" r="0" b="0"/>
              <a:pathLst>
                <a:path w="367" h="383">
                  <a:moveTo>
                    <a:pt x="367" y="135"/>
                  </a:moveTo>
                  <a:cubicBezTo>
                    <a:pt x="312" y="93"/>
                    <a:pt x="260" y="48"/>
                    <a:pt x="211" y="0"/>
                  </a:cubicBezTo>
                  <a:cubicBezTo>
                    <a:pt x="0" y="211"/>
                    <a:pt x="0" y="211"/>
                    <a:pt x="0" y="211"/>
                  </a:cubicBezTo>
                  <a:cubicBezTo>
                    <a:pt x="63" y="273"/>
                    <a:pt x="130" y="331"/>
                    <a:pt x="201" y="383"/>
                  </a:cubicBezTo>
                  <a:lnTo>
                    <a:pt x="367" y="135"/>
                  </a:lnTo>
                  <a:close/>
                </a:path>
              </a:pathLst>
            </a:custGeom>
            <a:solidFill>
              <a:srgbClr val="E7DED5"/>
            </a:solidFill>
            <a:ln w="9525">
              <a:noFill/>
            </a:ln>
          </p:spPr>
          <p:txBody>
            <a:bodyPr/>
            <a:lstStyle/>
            <a:p>
              <a:endParaRPr lang="zh-CN" altLang="en-US"/>
            </a:p>
          </p:txBody>
        </p:sp>
        <p:sp>
          <p:nvSpPr>
            <p:cNvPr id="15494" name="Freeform 40"/>
            <p:cNvSpPr/>
            <p:nvPr/>
          </p:nvSpPr>
          <p:spPr>
            <a:xfrm>
              <a:off x="517973" y="2152746"/>
              <a:ext cx="272883" cy="241300"/>
            </a:xfrm>
            <a:custGeom>
              <a:avLst/>
              <a:gdLst/>
              <a:ahLst/>
              <a:cxnLst>
                <a:cxn ang="0">
                  <a:pos x="272883" y="151988"/>
                </a:cxn>
                <a:cxn ang="0">
                  <a:pos x="229097" y="0"/>
                </a:cxn>
                <a:cxn ang="0">
                  <a:pos x="0" y="45440"/>
                </a:cxn>
                <a:cxn ang="0">
                  <a:pos x="57079" y="241300"/>
                </a:cxn>
                <a:cxn ang="0">
                  <a:pos x="272883" y="151988"/>
                </a:cxn>
              </a:cxnLst>
              <a:rect l="0" t="0" r="0" b="0"/>
              <a:pathLst>
                <a:path w="349" h="308">
                  <a:moveTo>
                    <a:pt x="349" y="194"/>
                  </a:moveTo>
                  <a:cubicBezTo>
                    <a:pt x="326" y="131"/>
                    <a:pt x="307" y="66"/>
                    <a:pt x="293" y="0"/>
                  </a:cubicBezTo>
                  <a:cubicBezTo>
                    <a:pt x="0" y="58"/>
                    <a:pt x="0" y="58"/>
                    <a:pt x="0" y="58"/>
                  </a:cubicBezTo>
                  <a:cubicBezTo>
                    <a:pt x="18" y="144"/>
                    <a:pt x="43" y="227"/>
                    <a:pt x="73" y="308"/>
                  </a:cubicBezTo>
                  <a:lnTo>
                    <a:pt x="349" y="194"/>
                  </a:lnTo>
                  <a:close/>
                </a:path>
              </a:pathLst>
            </a:custGeom>
            <a:solidFill>
              <a:srgbClr val="E7DED5"/>
            </a:solidFill>
            <a:ln w="9525">
              <a:noFill/>
            </a:ln>
          </p:spPr>
          <p:txBody>
            <a:bodyPr/>
            <a:lstStyle/>
            <a:p>
              <a:endParaRPr lang="zh-CN" altLang="en-US"/>
            </a:p>
          </p:txBody>
        </p:sp>
        <p:sp>
          <p:nvSpPr>
            <p:cNvPr id="15495" name="Freeform 41"/>
            <p:cNvSpPr/>
            <p:nvPr/>
          </p:nvSpPr>
          <p:spPr>
            <a:xfrm>
              <a:off x="486389" y="1931659"/>
              <a:ext cx="247616" cy="203399"/>
            </a:xfrm>
            <a:custGeom>
              <a:avLst/>
              <a:gdLst/>
              <a:ahLst/>
              <a:cxnLst>
                <a:cxn ang="0">
                  <a:pos x="247616" y="157850"/>
                </a:cxn>
                <a:cxn ang="0">
                  <a:pos x="233556" y="0"/>
                </a:cxn>
                <a:cxn ang="0">
                  <a:pos x="0" y="0"/>
                </a:cxn>
                <a:cxn ang="0">
                  <a:pos x="19528" y="203399"/>
                </a:cxn>
                <a:cxn ang="0">
                  <a:pos x="247616" y="157850"/>
                </a:cxn>
              </a:cxnLst>
              <a:rect l="0" t="0" r="0" b="0"/>
              <a:pathLst>
                <a:path w="317" h="259">
                  <a:moveTo>
                    <a:pt x="317" y="201"/>
                  </a:moveTo>
                  <a:cubicBezTo>
                    <a:pt x="307" y="135"/>
                    <a:pt x="300" y="68"/>
                    <a:pt x="299" y="0"/>
                  </a:cubicBezTo>
                  <a:cubicBezTo>
                    <a:pt x="0" y="0"/>
                    <a:pt x="0" y="0"/>
                    <a:pt x="0" y="0"/>
                  </a:cubicBezTo>
                  <a:cubicBezTo>
                    <a:pt x="2" y="88"/>
                    <a:pt x="10" y="174"/>
                    <a:pt x="25" y="259"/>
                  </a:cubicBezTo>
                  <a:lnTo>
                    <a:pt x="317" y="201"/>
                  </a:lnTo>
                  <a:close/>
                </a:path>
              </a:pathLst>
            </a:custGeom>
            <a:solidFill>
              <a:srgbClr val="E7DED5"/>
            </a:solidFill>
            <a:ln w="9525">
              <a:noFill/>
            </a:ln>
          </p:spPr>
          <p:txBody>
            <a:bodyPr/>
            <a:lstStyle/>
            <a:p>
              <a:endParaRPr lang="zh-CN" altLang="en-US"/>
            </a:p>
          </p:txBody>
        </p:sp>
        <p:sp>
          <p:nvSpPr>
            <p:cNvPr id="15496" name="Freeform 42"/>
            <p:cNvSpPr/>
            <p:nvPr/>
          </p:nvSpPr>
          <p:spPr>
            <a:xfrm>
              <a:off x="1610769" y="3053512"/>
              <a:ext cx="210980" cy="257723"/>
            </a:xfrm>
            <a:custGeom>
              <a:avLst/>
              <a:gdLst/>
              <a:ahLst/>
              <a:cxnLst>
                <a:cxn ang="0">
                  <a:pos x="210980" y="22001"/>
                </a:cxn>
                <a:cxn ang="0">
                  <a:pos x="46274" y="0"/>
                </a:cxn>
                <a:cxn ang="0">
                  <a:pos x="0" y="230222"/>
                </a:cxn>
                <a:cxn ang="0">
                  <a:pos x="210980" y="257723"/>
                </a:cxn>
                <a:cxn ang="0">
                  <a:pos x="210980" y="22001"/>
                </a:cxn>
              </a:cxnLst>
              <a:rect l="0" t="0" r="0" b="0"/>
              <a:pathLst>
                <a:path w="269" h="328">
                  <a:moveTo>
                    <a:pt x="269" y="28"/>
                  </a:moveTo>
                  <a:cubicBezTo>
                    <a:pt x="198" y="24"/>
                    <a:pt x="127" y="14"/>
                    <a:pt x="59" y="0"/>
                  </a:cubicBezTo>
                  <a:cubicBezTo>
                    <a:pt x="0" y="293"/>
                    <a:pt x="0" y="293"/>
                    <a:pt x="0" y="293"/>
                  </a:cubicBezTo>
                  <a:cubicBezTo>
                    <a:pt x="88" y="311"/>
                    <a:pt x="178" y="323"/>
                    <a:pt x="269" y="328"/>
                  </a:cubicBezTo>
                  <a:lnTo>
                    <a:pt x="269" y="28"/>
                  </a:lnTo>
                  <a:close/>
                </a:path>
              </a:pathLst>
            </a:custGeom>
            <a:solidFill>
              <a:srgbClr val="E7DED5"/>
            </a:solidFill>
            <a:ln w="9525">
              <a:noFill/>
            </a:ln>
          </p:spPr>
          <p:txBody>
            <a:bodyPr/>
            <a:lstStyle/>
            <a:p>
              <a:endParaRPr lang="zh-CN" altLang="en-US"/>
            </a:p>
          </p:txBody>
        </p:sp>
        <p:sp>
          <p:nvSpPr>
            <p:cNvPr id="15497" name="Freeform 43"/>
            <p:cNvSpPr/>
            <p:nvPr/>
          </p:nvSpPr>
          <p:spPr>
            <a:xfrm>
              <a:off x="1109220" y="2877907"/>
              <a:ext cx="270357" cy="296887"/>
            </a:xfrm>
            <a:custGeom>
              <a:avLst/>
              <a:gdLst/>
              <a:ahLst/>
              <a:cxnLst>
                <a:cxn ang="0">
                  <a:pos x="270357" y="81253"/>
                </a:cxn>
                <a:cxn ang="0">
                  <a:pos x="130085" y="0"/>
                </a:cxn>
                <a:cxn ang="0">
                  <a:pos x="0" y="193758"/>
                </a:cxn>
                <a:cxn ang="0">
                  <a:pos x="181022" y="296887"/>
                </a:cxn>
                <a:cxn ang="0">
                  <a:pos x="270357" y="81253"/>
                </a:cxn>
              </a:cxnLst>
              <a:rect l="0" t="0" r="0" b="0"/>
              <a:pathLst>
                <a:path w="345" h="380">
                  <a:moveTo>
                    <a:pt x="345" y="104"/>
                  </a:moveTo>
                  <a:cubicBezTo>
                    <a:pt x="283" y="73"/>
                    <a:pt x="223" y="39"/>
                    <a:pt x="166" y="0"/>
                  </a:cubicBezTo>
                  <a:cubicBezTo>
                    <a:pt x="0" y="248"/>
                    <a:pt x="0" y="248"/>
                    <a:pt x="0" y="248"/>
                  </a:cubicBezTo>
                  <a:cubicBezTo>
                    <a:pt x="73" y="298"/>
                    <a:pt x="150" y="342"/>
                    <a:pt x="231" y="380"/>
                  </a:cubicBezTo>
                  <a:lnTo>
                    <a:pt x="345" y="104"/>
                  </a:lnTo>
                  <a:close/>
                </a:path>
              </a:pathLst>
            </a:custGeom>
            <a:solidFill>
              <a:srgbClr val="E7DED5"/>
            </a:solidFill>
            <a:ln w="9525">
              <a:noFill/>
            </a:ln>
          </p:spPr>
          <p:txBody>
            <a:bodyPr/>
            <a:lstStyle/>
            <a:p>
              <a:endParaRPr lang="zh-CN" altLang="en-US"/>
            </a:p>
          </p:txBody>
        </p:sp>
        <p:sp>
          <p:nvSpPr>
            <p:cNvPr id="15498" name="Freeform 44"/>
            <p:cNvSpPr/>
            <p:nvPr/>
          </p:nvSpPr>
          <p:spPr>
            <a:xfrm>
              <a:off x="1349256" y="2985292"/>
              <a:ext cx="245090" cy="282990"/>
            </a:xfrm>
            <a:custGeom>
              <a:avLst/>
              <a:gdLst/>
              <a:ahLst/>
              <a:cxnLst>
                <a:cxn ang="0">
                  <a:pos x="245090" y="53306"/>
                </a:cxn>
                <a:cxn ang="0">
                  <a:pos x="89266" y="0"/>
                </a:cxn>
                <a:cxn ang="0">
                  <a:pos x="0" y="216358"/>
                </a:cxn>
                <a:cxn ang="0">
                  <a:pos x="198891" y="282990"/>
                </a:cxn>
                <a:cxn ang="0">
                  <a:pos x="245090" y="53306"/>
                </a:cxn>
              </a:cxnLst>
              <a:rect l="0" t="0" r="0" b="0"/>
              <a:pathLst>
                <a:path w="313" h="361">
                  <a:moveTo>
                    <a:pt x="313" y="68"/>
                  </a:moveTo>
                  <a:cubicBezTo>
                    <a:pt x="244" y="50"/>
                    <a:pt x="178" y="27"/>
                    <a:pt x="114" y="0"/>
                  </a:cubicBezTo>
                  <a:cubicBezTo>
                    <a:pt x="0" y="276"/>
                    <a:pt x="0" y="276"/>
                    <a:pt x="0" y="276"/>
                  </a:cubicBezTo>
                  <a:cubicBezTo>
                    <a:pt x="82" y="311"/>
                    <a:pt x="167" y="339"/>
                    <a:pt x="254" y="361"/>
                  </a:cubicBezTo>
                  <a:lnTo>
                    <a:pt x="313" y="68"/>
                  </a:lnTo>
                  <a:close/>
                </a:path>
              </a:pathLst>
            </a:custGeom>
            <a:solidFill>
              <a:srgbClr val="E7DED5"/>
            </a:solidFill>
            <a:ln w="9525">
              <a:noFill/>
            </a:ln>
          </p:spPr>
          <p:txBody>
            <a:bodyPr/>
            <a:lstStyle/>
            <a:p>
              <a:endParaRPr lang="zh-CN" altLang="en-US"/>
            </a:p>
          </p:txBody>
        </p:sp>
        <p:sp>
          <p:nvSpPr>
            <p:cNvPr id="15499" name="Freeform 45"/>
            <p:cNvSpPr/>
            <p:nvPr/>
          </p:nvSpPr>
          <p:spPr>
            <a:xfrm>
              <a:off x="597563" y="2364988"/>
              <a:ext cx="289307" cy="271620"/>
            </a:xfrm>
            <a:custGeom>
              <a:avLst/>
              <a:gdLst/>
              <a:ahLst/>
              <a:cxnLst>
                <a:cxn ang="0">
                  <a:pos x="289307" y="141681"/>
                </a:cxn>
                <a:cxn ang="0">
                  <a:pos x="216392" y="0"/>
                </a:cxn>
                <a:cxn ang="0">
                  <a:pos x="0" y="89235"/>
                </a:cxn>
                <a:cxn ang="0">
                  <a:pos x="94868" y="271620"/>
                </a:cxn>
                <a:cxn ang="0">
                  <a:pos x="289307" y="141681"/>
                </a:cxn>
              </a:cxnLst>
              <a:rect l="0" t="0" r="0" b="0"/>
              <a:pathLst>
                <a:path w="369" h="347">
                  <a:moveTo>
                    <a:pt x="369" y="181"/>
                  </a:moveTo>
                  <a:cubicBezTo>
                    <a:pt x="334" y="123"/>
                    <a:pt x="303" y="63"/>
                    <a:pt x="276" y="0"/>
                  </a:cubicBezTo>
                  <a:cubicBezTo>
                    <a:pt x="0" y="114"/>
                    <a:pt x="0" y="114"/>
                    <a:pt x="0" y="114"/>
                  </a:cubicBezTo>
                  <a:cubicBezTo>
                    <a:pt x="35" y="195"/>
                    <a:pt x="75" y="273"/>
                    <a:pt x="121" y="347"/>
                  </a:cubicBezTo>
                  <a:lnTo>
                    <a:pt x="369" y="181"/>
                  </a:lnTo>
                  <a:close/>
                </a:path>
              </a:pathLst>
            </a:custGeom>
            <a:solidFill>
              <a:srgbClr val="E7DED5"/>
            </a:solidFill>
            <a:ln w="9525">
              <a:noFill/>
            </a:ln>
          </p:spPr>
          <p:txBody>
            <a:bodyPr/>
            <a:lstStyle/>
            <a:p>
              <a:endParaRPr lang="zh-CN" altLang="en-US"/>
            </a:p>
          </p:txBody>
        </p:sp>
        <p:sp>
          <p:nvSpPr>
            <p:cNvPr id="15500" name="Freeform 46"/>
            <p:cNvSpPr/>
            <p:nvPr/>
          </p:nvSpPr>
          <p:spPr>
            <a:xfrm>
              <a:off x="1109220" y="622830"/>
              <a:ext cx="271620" cy="299414"/>
            </a:xfrm>
            <a:custGeom>
              <a:avLst/>
              <a:gdLst/>
              <a:ahLst/>
              <a:cxnLst>
                <a:cxn ang="0">
                  <a:pos x="130315" y="299414"/>
                </a:cxn>
                <a:cxn ang="0">
                  <a:pos x="271620" y="217684"/>
                </a:cxn>
                <a:cxn ang="0">
                  <a:pos x="182127" y="0"/>
                </a:cxn>
                <a:cxn ang="0">
                  <a:pos x="0" y="103734"/>
                </a:cxn>
                <a:cxn ang="0">
                  <a:pos x="130315" y="299414"/>
                </a:cxn>
              </a:cxnLst>
              <a:rect l="0" t="0" r="0" b="0"/>
              <a:pathLst>
                <a:path w="346" h="381">
                  <a:moveTo>
                    <a:pt x="166" y="381"/>
                  </a:moveTo>
                  <a:cubicBezTo>
                    <a:pt x="223" y="342"/>
                    <a:pt x="283" y="307"/>
                    <a:pt x="346" y="277"/>
                  </a:cubicBezTo>
                  <a:cubicBezTo>
                    <a:pt x="232" y="0"/>
                    <a:pt x="232" y="0"/>
                    <a:pt x="232" y="0"/>
                  </a:cubicBezTo>
                  <a:cubicBezTo>
                    <a:pt x="151" y="39"/>
                    <a:pt x="74" y="83"/>
                    <a:pt x="0" y="132"/>
                  </a:cubicBezTo>
                  <a:lnTo>
                    <a:pt x="166" y="381"/>
                  </a:lnTo>
                  <a:close/>
                </a:path>
              </a:pathLst>
            </a:custGeom>
            <a:solidFill>
              <a:srgbClr val="E7DED5"/>
            </a:solidFill>
            <a:ln w="9525">
              <a:noFill/>
            </a:ln>
          </p:spPr>
          <p:txBody>
            <a:bodyPr/>
            <a:lstStyle/>
            <a:p>
              <a:endParaRPr lang="zh-CN" altLang="en-US"/>
            </a:p>
          </p:txBody>
        </p:sp>
        <p:sp>
          <p:nvSpPr>
            <p:cNvPr id="15501" name="Freeform 47"/>
            <p:cNvSpPr/>
            <p:nvPr/>
          </p:nvSpPr>
          <p:spPr>
            <a:xfrm>
              <a:off x="486389" y="1663829"/>
              <a:ext cx="247616" cy="203399"/>
            </a:xfrm>
            <a:custGeom>
              <a:avLst/>
              <a:gdLst/>
              <a:ahLst/>
              <a:cxnLst>
                <a:cxn ang="0">
                  <a:pos x="233556" y="203399"/>
                </a:cxn>
                <a:cxn ang="0">
                  <a:pos x="247616" y="46156"/>
                </a:cxn>
                <a:cxn ang="0">
                  <a:pos x="19528" y="0"/>
                </a:cxn>
                <a:cxn ang="0">
                  <a:pos x="0" y="203399"/>
                </a:cxn>
                <a:cxn ang="0">
                  <a:pos x="233556" y="203399"/>
                </a:cxn>
              </a:cxnLst>
              <a:rect l="0" t="0" r="0" b="0"/>
              <a:pathLst>
                <a:path w="317" h="260">
                  <a:moveTo>
                    <a:pt x="299" y="260"/>
                  </a:moveTo>
                  <a:cubicBezTo>
                    <a:pt x="300" y="192"/>
                    <a:pt x="307" y="125"/>
                    <a:pt x="317" y="59"/>
                  </a:cubicBezTo>
                  <a:cubicBezTo>
                    <a:pt x="25" y="0"/>
                    <a:pt x="25" y="0"/>
                    <a:pt x="25" y="0"/>
                  </a:cubicBezTo>
                  <a:cubicBezTo>
                    <a:pt x="10" y="85"/>
                    <a:pt x="2" y="172"/>
                    <a:pt x="0" y="260"/>
                  </a:cubicBezTo>
                  <a:lnTo>
                    <a:pt x="299" y="260"/>
                  </a:lnTo>
                  <a:close/>
                </a:path>
              </a:pathLst>
            </a:custGeom>
            <a:solidFill>
              <a:srgbClr val="E7DED5"/>
            </a:solidFill>
            <a:ln w="9525">
              <a:noFill/>
            </a:ln>
          </p:spPr>
          <p:txBody>
            <a:bodyPr/>
            <a:lstStyle/>
            <a:p>
              <a:endParaRPr lang="zh-CN" altLang="en-US"/>
            </a:p>
          </p:txBody>
        </p:sp>
        <p:sp>
          <p:nvSpPr>
            <p:cNvPr id="15502" name="Freeform 48"/>
            <p:cNvSpPr/>
            <p:nvPr/>
          </p:nvSpPr>
          <p:spPr>
            <a:xfrm>
              <a:off x="899504" y="764325"/>
              <a:ext cx="288043" cy="300677"/>
            </a:xfrm>
            <a:custGeom>
              <a:avLst/>
              <a:gdLst/>
              <a:ahLst/>
              <a:cxnLst>
                <a:cxn ang="0">
                  <a:pos x="165605" y="300677"/>
                </a:cxn>
                <a:cxn ang="0">
                  <a:pos x="288043" y="194970"/>
                </a:cxn>
                <a:cxn ang="0">
                  <a:pos x="157757" y="0"/>
                </a:cxn>
                <a:cxn ang="0">
                  <a:pos x="0" y="135461"/>
                </a:cxn>
                <a:cxn ang="0">
                  <a:pos x="165605" y="300677"/>
                </a:cxn>
              </a:cxnLst>
              <a:rect l="0" t="0" r="0" b="0"/>
              <a:pathLst>
                <a:path w="367" h="384">
                  <a:moveTo>
                    <a:pt x="211" y="384"/>
                  </a:moveTo>
                  <a:cubicBezTo>
                    <a:pt x="260" y="336"/>
                    <a:pt x="312" y="290"/>
                    <a:pt x="367" y="249"/>
                  </a:cubicBezTo>
                  <a:cubicBezTo>
                    <a:pt x="201" y="0"/>
                    <a:pt x="201" y="0"/>
                    <a:pt x="201" y="0"/>
                  </a:cubicBezTo>
                  <a:cubicBezTo>
                    <a:pt x="130" y="53"/>
                    <a:pt x="63" y="111"/>
                    <a:pt x="0" y="173"/>
                  </a:cubicBezTo>
                  <a:lnTo>
                    <a:pt x="211" y="384"/>
                  </a:lnTo>
                  <a:close/>
                </a:path>
              </a:pathLst>
            </a:custGeom>
            <a:solidFill>
              <a:srgbClr val="E7DED5"/>
            </a:solidFill>
            <a:ln w="9525">
              <a:noFill/>
            </a:ln>
          </p:spPr>
          <p:txBody>
            <a:bodyPr/>
            <a:lstStyle/>
            <a:p>
              <a:endParaRPr lang="zh-CN" altLang="en-US"/>
            </a:p>
          </p:txBody>
        </p:sp>
        <p:sp>
          <p:nvSpPr>
            <p:cNvPr id="15503" name="Freeform 49"/>
            <p:cNvSpPr/>
            <p:nvPr/>
          </p:nvSpPr>
          <p:spPr>
            <a:xfrm>
              <a:off x="1350519" y="530606"/>
              <a:ext cx="243827" cy="281727"/>
            </a:xfrm>
            <a:custGeom>
              <a:avLst/>
              <a:gdLst/>
              <a:ahLst/>
              <a:cxnLst>
                <a:cxn ang="0">
                  <a:pos x="0" y="67115"/>
                </a:cxn>
                <a:cxn ang="0">
                  <a:pos x="89091" y="281727"/>
                </a:cxn>
                <a:cxn ang="0">
                  <a:pos x="243827" y="229440"/>
                </a:cxn>
                <a:cxn ang="0">
                  <a:pos x="198500" y="0"/>
                </a:cxn>
                <a:cxn ang="0">
                  <a:pos x="0" y="67115"/>
                </a:cxn>
              </a:cxnLst>
              <a:rect l="0" t="0" r="0" b="0"/>
              <a:pathLst>
                <a:path w="312" h="361">
                  <a:moveTo>
                    <a:pt x="0" y="86"/>
                  </a:moveTo>
                  <a:cubicBezTo>
                    <a:pt x="114" y="361"/>
                    <a:pt x="114" y="361"/>
                    <a:pt x="114" y="361"/>
                  </a:cubicBezTo>
                  <a:cubicBezTo>
                    <a:pt x="178" y="334"/>
                    <a:pt x="244" y="312"/>
                    <a:pt x="312" y="294"/>
                  </a:cubicBezTo>
                  <a:cubicBezTo>
                    <a:pt x="254" y="0"/>
                    <a:pt x="254" y="0"/>
                    <a:pt x="254" y="0"/>
                  </a:cubicBezTo>
                  <a:cubicBezTo>
                    <a:pt x="166" y="22"/>
                    <a:pt x="81" y="51"/>
                    <a:pt x="0" y="86"/>
                  </a:cubicBezTo>
                  <a:close/>
                </a:path>
              </a:pathLst>
            </a:custGeom>
            <a:solidFill>
              <a:srgbClr val="E7DED5"/>
            </a:solidFill>
            <a:ln w="9525">
              <a:noFill/>
            </a:ln>
          </p:spPr>
          <p:txBody>
            <a:bodyPr/>
            <a:lstStyle/>
            <a:p>
              <a:endParaRPr lang="zh-CN" altLang="en-US"/>
            </a:p>
          </p:txBody>
        </p:sp>
        <p:sp>
          <p:nvSpPr>
            <p:cNvPr id="15504" name="Freeform 50"/>
            <p:cNvSpPr/>
            <p:nvPr/>
          </p:nvSpPr>
          <p:spPr>
            <a:xfrm>
              <a:off x="517973" y="1403580"/>
              <a:ext cx="272883" cy="242563"/>
            </a:xfrm>
            <a:custGeom>
              <a:avLst/>
              <a:gdLst/>
              <a:ahLst/>
              <a:cxnLst>
                <a:cxn ang="0">
                  <a:pos x="229097" y="242563"/>
                </a:cxn>
                <a:cxn ang="0">
                  <a:pos x="272883" y="89489"/>
                </a:cxn>
                <a:cxn ang="0">
                  <a:pos x="57079" y="0"/>
                </a:cxn>
                <a:cxn ang="0">
                  <a:pos x="0" y="197033"/>
                </a:cxn>
                <a:cxn ang="0">
                  <a:pos x="229097" y="242563"/>
                </a:cxn>
              </a:cxnLst>
              <a:rect l="0" t="0" r="0" b="0"/>
              <a:pathLst>
                <a:path w="349" h="309">
                  <a:moveTo>
                    <a:pt x="293" y="309"/>
                  </a:moveTo>
                  <a:cubicBezTo>
                    <a:pt x="307" y="242"/>
                    <a:pt x="326" y="177"/>
                    <a:pt x="349" y="114"/>
                  </a:cubicBezTo>
                  <a:cubicBezTo>
                    <a:pt x="73" y="0"/>
                    <a:pt x="73" y="0"/>
                    <a:pt x="73" y="0"/>
                  </a:cubicBezTo>
                  <a:cubicBezTo>
                    <a:pt x="43" y="81"/>
                    <a:pt x="18" y="165"/>
                    <a:pt x="0" y="251"/>
                  </a:cubicBezTo>
                  <a:lnTo>
                    <a:pt x="293" y="309"/>
                  </a:lnTo>
                  <a:close/>
                </a:path>
              </a:pathLst>
            </a:custGeom>
            <a:solidFill>
              <a:srgbClr val="E7DED5"/>
            </a:solidFill>
            <a:ln w="9525">
              <a:noFill/>
            </a:ln>
          </p:spPr>
          <p:txBody>
            <a:bodyPr/>
            <a:lstStyle/>
            <a:p>
              <a:endParaRPr lang="zh-CN" altLang="en-US"/>
            </a:p>
          </p:txBody>
        </p:sp>
        <p:sp>
          <p:nvSpPr>
            <p:cNvPr id="15505" name="Freeform 51"/>
            <p:cNvSpPr/>
            <p:nvPr/>
          </p:nvSpPr>
          <p:spPr>
            <a:xfrm>
              <a:off x="598827" y="1162280"/>
              <a:ext cx="288043" cy="271620"/>
            </a:xfrm>
            <a:custGeom>
              <a:avLst/>
              <a:gdLst/>
              <a:ahLst/>
              <a:cxnLst>
                <a:cxn ang="0">
                  <a:pos x="216032" y="271620"/>
                </a:cxn>
                <a:cxn ang="0">
                  <a:pos x="288043" y="129939"/>
                </a:cxn>
                <a:cxn ang="0">
                  <a:pos x="93927" y="0"/>
                </a:cxn>
                <a:cxn ang="0">
                  <a:pos x="0" y="181602"/>
                </a:cxn>
                <a:cxn ang="0">
                  <a:pos x="216032" y="271620"/>
                </a:cxn>
              </a:cxnLst>
              <a:rect l="0" t="0" r="0" b="0"/>
              <a:pathLst>
                <a:path w="368" h="347">
                  <a:moveTo>
                    <a:pt x="276" y="347"/>
                  </a:moveTo>
                  <a:cubicBezTo>
                    <a:pt x="303" y="284"/>
                    <a:pt x="334" y="224"/>
                    <a:pt x="368" y="166"/>
                  </a:cubicBezTo>
                  <a:cubicBezTo>
                    <a:pt x="120" y="0"/>
                    <a:pt x="120" y="0"/>
                    <a:pt x="120" y="0"/>
                  </a:cubicBezTo>
                  <a:cubicBezTo>
                    <a:pt x="75" y="74"/>
                    <a:pt x="34" y="152"/>
                    <a:pt x="0" y="232"/>
                  </a:cubicBezTo>
                  <a:lnTo>
                    <a:pt x="276" y="347"/>
                  </a:lnTo>
                  <a:close/>
                </a:path>
              </a:pathLst>
            </a:custGeom>
            <a:solidFill>
              <a:srgbClr val="E7DED5"/>
            </a:solidFill>
            <a:ln w="9525">
              <a:noFill/>
            </a:ln>
          </p:spPr>
          <p:txBody>
            <a:bodyPr/>
            <a:lstStyle/>
            <a:p>
              <a:endParaRPr lang="zh-CN" altLang="en-US"/>
            </a:p>
          </p:txBody>
        </p:sp>
        <p:sp>
          <p:nvSpPr>
            <p:cNvPr id="15506" name="Freeform 52"/>
            <p:cNvSpPr/>
            <p:nvPr/>
          </p:nvSpPr>
          <p:spPr>
            <a:xfrm>
              <a:off x="727689" y="946247"/>
              <a:ext cx="293097" cy="291834"/>
            </a:xfrm>
            <a:custGeom>
              <a:avLst/>
              <a:gdLst/>
              <a:ahLst/>
              <a:cxnLst>
                <a:cxn ang="0">
                  <a:pos x="194353" y="291834"/>
                </a:cxn>
                <a:cxn ang="0">
                  <a:pos x="293097" y="165530"/>
                </a:cxn>
                <a:cxn ang="0">
                  <a:pos x="126956" y="0"/>
                </a:cxn>
                <a:cxn ang="0">
                  <a:pos x="0" y="161607"/>
                </a:cxn>
                <a:cxn ang="0">
                  <a:pos x="194353" y="291834"/>
                </a:cxn>
              </a:cxnLst>
              <a:rect l="0" t="0" r="0" b="0"/>
              <a:pathLst>
                <a:path w="374" h="372">
                  <a:moveTo>
                    <a:pt x="248" y="372"/>
                  </a:moveTo>
                  <a:cubicBezTo>
                    <a:pt x="286" y="315"/>
                    <a:pt x="328" y="262"/>
                    <a:pt x="374" y="211"/>
                  </a:cubicBezTo>
                  <a:cubicBezTo>
                    <a:pt x="162" y="0"/>
                    <a:pt x="162" y="0"/>
                    <a:pt x="162" y="0"/>
                  </a:cubicBezTo>
                  <a:cubicBezTo>
                    <a:pt x="103" y="64"/>
                    <a:pt x="49" y="133"/>
                    <a:pt x="0" y="206"/>
                  </a:cubicBezTo>
                  <a:lnTo>
                    <a:pt x="248" y="372"/>
                  </a:lnTo>
                  <a:close/>
                </a:path>
              </a:pathLst>
            </a:custGeom>
            <a:solidFill>
              <a:srgbClr val="E7DED5"/>
            </a:solidFill>
            <a:ln w="9525">
              <a:noFill/>
            </a:ln>
          </p:spPr>
          <p:txBody>
            <a:bodyPr/>
            <a:lstStyle/>
            <a:p>
              <a:endParaRPr lang="zh-CN" altLang="en-US"/>
            </a:p>
          </p:txBody>
        </p:sp>
        <p:sp>
          <p:nvSpPr>
            <p:cNvPr id="15507" name="Freeform 53"/>
            <p:cNvSpPr/>
            <p:nvPr/>
          </p:nvSpPr>
          <p:spPr>
            <a:xfrm>
              <a:off x="3059829" y="1931659"/>
              <a:ext cx="251407" cy="221086"/>
            </a:xfrm>
            <a:custGeom>
              <a:avLst/>
              <a:gdLst/>
              <a:ahLst/>
              <a:cxnLst>
                <a:cxn ang="0">
                  <a:pos x="17230" y="0"/>
                </a:cxn>
                <a:cxn ang="0">
                  <a:pos x="0" y="175453"/>
                </a:cxn>
                <a:cxn ang="0">
                  <a:pos x="228694" y="221086"/>
                </a:cxn>
                <a:cxn ang="0">
                  <a:pos x="251407" y="0"/>
                </a:cxn>
                <a:cxn ang="0">
                  <a:pos x="17230" y="0"/>
                </a:cxn>
              </a:cxnLst>
              <a:rect l="0" t="0" r="0" b="0"/>
              <a:pathLst>
                <a:path w="321" h="281">
                  <a:moveTo>
                    <a:pt x="22" y="0"/>
                  </a:moveTo>
                  <a:cubicBezTo>
                    <a:pt x="20" y="75"/>
                    <a:pt x="13" y="150"/>
                    <a:pt x="0" y="223"/>
                  </a:cubicBezTo>
                  <a:cubicBezTo>
                    <a:pt x="292" y="281"/>
                    <a:pt x="292" y="281"/>
                    <a:pt x="292" y="281"/>
                  </a:cubicBezTo>
                  <a:cubicBezTo>
                    <a:pt x="309" y="190"/>
                    <a:pt x="319" y="95"/>
                    <a:pt x="321" y="0"/>
                  </a:cubicBezTo>
                  <a:lnTo>
                    <a:pt x="22" y="0"/>
                  </a:lnTo>
                  <a:close/>
                </a:path>
              </a:pathLst>
            </a:custGeom>
            <a:solidFill>
              <a:srgbClr val="E7DED5"/>
            </a:solidFill>
            <a:ln w="9525">
              <a:noFill/>
            </a:ln>
          </p:spPr>
          <p:txBody>
            <a:bodyPr/>
            <a:lstStyle/>
            <a:p>
              <a:endParaRPr lang="zh-CN" altLang="en-US"/>
            </a:p>
          </p:txBody>
        </p:sp>
        <p:sp>
          <p:nvSpPr>
            <p:cNvPr id="15508" name="Freeform 54"/>
            <p:cNvSpPr/>
            <p:nvPr/>
          </p:nvSpPr>
          <p:spPr>
            <a:xfrm>
              <a:off x="2992872" y="2170432"/>
              <a:ext cx="282990" cy="256460"/>
            </a:xfrm>
            <a:custGeom>
              <a:avLst/>
              <a:gdLst/>
              <a:ahLst/>
              <a:cxnLst>
                <a:cxn ang="0">
                  <a:pos x="52668" y="0"/>
                </a:cxn>
                <a:cxn ang="0">
                  <a:pos x="0" y="167052"/>
                </a:cxn>
                <a:cxn ang="0">
                  <a:pos x="216959" y="256460"/>
                </a:cxn>
                <a:cxn ang="0">
                  <a:pos x="282990" y="45488"/>
                </a:cxn>
                <a:cxn ang="0">
                  <a:pos x="52668" y="0"/>
                </a:cxn>
              </a:cxnLst>
              <a:rect l="0" t="0" r="0" b="0"/>
              <a:pathLst>
                <a:path w="360" h="327">
                  <a:moveTo>
                    <a:pt x="67" y="0"/>
                  </a:moveTo>
                  <a:cubicBezTo>
                    <a:pt x="50" y="73"/>
                    <a:pt x="27" y="144"/>
                    <a:pt x="0" y="213"/>
                  </a:cubicBezTo>
                  <a:cubicBezTo>
                    <a:pt x="276" y="327"/>
                    <a:pt x="276" y="327"/>
                    <a:pt x="276" y="327"/>
                  </a:cubicBezTo>
                  <a:cubicBezTo>
                    <a:pt x="311" y="240"/>
                    <a:pt x="339" y="151"/>
                    <a:pt x="360" y="58"/>
                  </a:cubicBezTo>
                  <a:lnTo>
                    <a:pt x="67" y="0"/>
                  </a:lnTo>
                  <a:close/>
                </a:path>
              </a:pathLst>
            </a:custGeom>
            <a:solidFill>
              <a:srgbClr val="E7DED5"/>
            </a:solidFill>
            <a:ln w="9525">
              <a:noFill/>
            </a:ln>
          </p:spPr>
          <p:txBody>
            <a:bodyPr/>
            <a:lstStyle/>
            <a:p>
              <a:endParaRPr lang="zh-CN" altLang="en-US"/>
            </a:p>
          </p:txBody>
        </p:sp>
        <p:sp>
          <p:nvSpPr>
            <p:cNvPr id="15509" name="Freeform 55"/>
            <p:cNvSpPr/>
            <p:nvPr/>
          </p:nvSpPr>
          <p:spPr>
            <a:xfrm>
              <a:off x="2882961" y="2395308"/>
              <a:ext cx="300677" cy="282990"/>
            </a:xfrm>
            <a:custGeom>
              <a:avLst/>
              <a:gdLst/>
              <a:ahLst/>
              <a:cxnLst>
                <a:cxn ang="0">
                  <a:pos x="84565" y="0"/>
                </a:cxn>
                <a:cxn ang="0">
                  <a:pos x="0" y="152862"/>
                </a:cxn>
                <a:cxn ang="0">
                  <a:pos x="194187" y="282990"/>
                </a:cxn>
                <a:cxn ang="0">
                  <a:pos x="300677" y="90149"/>
                </a:cxn>
                <a:cxn ang="0">
                  <a:pos x="84565" y="0"/>
                </a:cxn>
              </a:cxnLst>
              <a:rect l="0" t="0" r="0" b="0"/>
              <a:pathLst>
                <a:path w="384" h="361">
                  <a:moveTo>
                    <a:pt x="108" y="0"/>
                  </a:moveTo>
                  <a:cubicBezTo>
                    <a:pt x="77" y="68"/>
                    <a:pt x="41" y="133"/>
                    <a:pt x="0" y="195"/>
                  </a:cubicBezTo>
                  <a:cubicBezTo>
                    <a:pt x="248" y="361"/>
                    <a:pt x="248" y="361"/>
                    <a:pt x="248" y="361"/>
                  </a:cubicBezTo>
                  <a:cubicBezTo>
                    <a:pt x="300" y="283"/>
                    <a:pt x="345" y="200"/>
                    <a:pt x="384" y="115"/>
                  </a:cubicBezTo>
                  <a:lnTo>
                    <a:pt x="108" y="0"/>
                  </a:lnTo>
                  <a:close/>
                </a:path>
              </a:pathLst>
            </a:custGeom>
            <a:solidFill>
              <a:srgbClr val="E7DED5"/>
            </a:solidFill>
            <a:ln w="9525">
              <a:noFill/>
            </a:ln>
          </p:spPr>
          <p:txBody>
            <a:bodyPr/>
            <a:lstStyle/>
            <a:p>
              <a:endParaRPr lang="zh-CN" altLang="en-US"/>
            </a:p>
          </p:txBody>
        </p:sp>
        <p:sp>
          <p:nvSpPr>
            <p:cNvPr id="15510" name="Freeform 56"/>
            <p:cNvSpPr/>
            <p:nvPr/>
          </p:nvSpPr>
          <p:spPr>
            <a:xfrm>
              <a:off x="2549437" y="2776840"/>
              <a:ext cx="301941" cy="300677"/>
            </a:xfrm>
            <a:custGeom>
              <a:avLst/>
              <a:gdLst/>
              <a:ahLst/>
              <a:cxnLst>
                <a:cxn ang="0">
                  <a:pos x="136108" y="0"/>
                </a:cxn>
                <a:cxn ang="0">
                  <a:pos x="0" y="105983"/>
                </a:cxn>
                <a:cxn ang="0">
                  <a:pos x="129850" y="300677"/>
                </a:cxn>
                <a:cxn ang="0">
                  <a:pos x="301941" y="165647"/>
                </a:cxn>
                <a:cxn ang="0">
                  <a:pos x="136108" y="0"/>
                </a:cxn>
              </a:cxnLst>
              <a:rect l="0" t="0" r="0" b="0"/>
              <a:pathLst>
                <a:path w="386" h="383">
                  <a:moveTo>
                    <a:pt x="174" y="0"/>
                  </a:moveTo>
                  <a:cubicBezTo>
                    <a:pt x="120" y="49"/>
                    <a:pt x="62" y="94"/>
                    <a:pt x="0" y="135"/>
                  </a:cubicBezTo>
                  <a:cubicBezTo>
                    <a:pt x="166" y="383"/>
                    <a:pt x="166" y="383"/>
                    <a:pt x="166" y="383"/>
                  </a:cubicBezTo>
                  <a:cubicBezTo>
                    <a:pt x="243" y="331"/>
                    <a:pt x="317" y="274"/>
                    <a:pt x="386" y="211"/>
                  </a:cubicBezTo>
                  <a:lnTo>
                    <a:pt x="174" y="0"/>
                  </a:lnTo>
                  <a:close/>
                </a:path>
              </a:pathLst>
            </a:custGeom>
            <a:solidFill>
              <a:srgbClr val="E7DED5"/>
            </a:solidFill>
            <a:ln w="9525">
              <a:noFill/>
            </a:ln>
          </p:spPr>
          <p:txBody>
            <a:bodyPr/>
            <a:lstStyle/>
            <a:p>
              <a:endParaRPr lang="zh-CN" altLang="en-US"/>
            </a:p>
          </p:txBody>
        </p:sp>
        <p:sp>
          <p:nvSpPr>
            <p:cNvPr id="15511" name="Freeform 57"/>
            <p:cNvSpPr/>
            <p:nvPr/>
          </p:nvSpPr>
          <p:spPr>
            <a:xfrm>
              <a:off x="2732622" y="2601234"/>
              <a:ext cx="308257" cy="296887"/>
            </a:xfrm>
            <a:custGeom>
              <a:avLst/>
              <a:gdLst/>
              <a:ahLst/>
              <a:cxnLst>
                <a:cxn ang="0">
                  <a:pos x="113733" y="0"/>
                </a:cxn>
                <a:cxn ang="0">
                  <a:pos x="0" y="131602"/>
                </a:cxn>
                <a:cxn ang="0">
                  <a:pos x="165502" y="296887"/>
                </a:cxn>
                <a:cxn ang="0">
                  <a:pos x="308257" y="130035"/>
                </a:cxn>
                <a:cxn ang="0">
                  <a:pos x="113733" y="0"/>
                </a:cxn>
              </a:cxnLst>
              <a:rect l="0" t="0" r="0" b="0"/>
              <a:pathLst>
                <a:path w="393" h="379">
                  <a:moveTo>
                    <a:pt x="145" y="0"/>
                  </a:moveTo>
                  <a:cubicBezTo>
                    <a:pt x="101" y="60"/>
                    <a:pt x="53" y="116"/>
                    <a:pt x="0" y="168"/>
                  </a:cubicBezTo>
                  <a:cubicBezTo>
                    <a:pt x="211" y="379"/>
                    <a:pt x="211" y="379"/>
                    <a:pt x="211" y="379"/>
                  </a:cubicBezTo>
                  <a:cubicBezTo>
                    <a:pt x="277" y="313"/>
                    <a:pt x="338" y="242"/>
                    <a:pt x="393" y="166"/>
                  </a:cubicBezTo>
                  <a:lnTo>
                    <a:pt x="145" y="0"/>
                  </a:lnTo>
                  <a:close/>
                </a:path>
              </a:pathLst>
            </a:custGeom>
            <a:solidFill>
              <a:srgbClr val="E7DED5"/>
            </a:solidFill>
            <a:ln w="9525">
              <a:noFill/>
            </a:ln>
          </p:spPr>
          <p:txBody>
            <a:bodyPr/>
            <a:lstStyle/>
            <a:p>
              <a:endParaRPr lang="zh-CN" altLang="en-US"/>
            </a:p>
          </p:txBody>
        </p:sp>
        <p:sp>
          <p:nvSpPr>
            <p:cNvPr id="15512" name="Freeform 58"/>
            <p:cNvSpPr/>
            <p:nvPr/>
          </p:nvSpPr>
          <p:spPr>
            <a:xfrm>
              <a:off x="1886178" y="3068673"/>
              <a:ext cx="212243" cy="243827"/>
            </a:xfrm>
            <a:custGeom>
              <a:avLst/>
              <a:gdLst/>
              <a:ahLst/>
              <a:cxnLst>
                <a:cxn ang="0">
                  <a:pos x="166985" y="0"/>
                </a:cxn>
                <a:cxn ang="0">
                  <a:pos x="12485" y="10192"/>
                </a:cxn>
                <a:cxn ang="0">
                  <a:pos x="0" y="9408"/>
                </a:cxn>
                <a:cxn ang="0">
                  <a:pos x="0" y="243827"/>
                </a:cxn>
                <a:cxn ang="0">
                  <a:pos x="12485" y="243827"/>
                </a:cxn>
                <a:cxn ang="0">
                  <a:pos x="212243" y="229715"/>
                </a:cxn>
                <a:cxn ang="0">
                  <a:pos x="166985" y="0"/>
                </a:cxn>
              </a:cxnLst>
              <a:rect l="0" t="0" r="0" b="0"/>
              <a:pathLst>
                <a:path w="272" h="311">
                  <a:moveTo>
                    <a:pt x="214" y="0"/>
                  </a:moveTo>
                  <a:cubicBezTo>
                    <a:pt x="149" y="8"/>
                    <a:pt x="83" y="13"/>
                    <a:pt x="16" y="13"/>
                  </a:cubicBezTo>
                  <a:cubicBezTo>
                    <a:pt x="11" y="13"/>
                    <a:pt x="6" y="12"/>
                    <a:pt x="0" y="12"/>
                  </a:cubicBezTo>
                  <a:cubicBezTo>
                    <a:pt x="0" y="311"/>
                    <a:pt x="0" y="311"/>
                    <a:pt x="0" y="311"/>
                  </a:cubicBezTo>
                  <a:cubicBezTo>
                    <a:pt x="6" y="311"/>
                    <a:pt x="11" y="311"/>
                    <a:pt x="16" y="311"/>
                  </a:cubicBezTo>
                  <a:cubicBezTo>
                    <a:pt x="103" y="311"/>
                    <a:pt x="189" y="305"/>
                    <a:pt x="272" y="293"/>
                  </a:cubicBezTo>
                  <a:lnTo>
                    <a:pt x="214" y="0"/>
                  </a:lnTo>
                  <a:close/>
                </a:path>
              </a:pathLst>
            </a:custGeom>
            <a:solidFill>
              <a:srgbClr val="E7DED5"/>
            </a:solidFill>
            <a:ln w="9525">
              <a:noFill/>
            </a:ln>
          </p:spPr>
          <p:txBody>
            <a:bodyPr/>
            <a:lstStyle/>
            <a:p>
              <a:endParaRPr lang="zh-CN" altLang="en-US"/>
            </a:p>
          </p:txBody>
        </p:sp>
        <p:sp>
          <p:nvSpPr>
            <p:cNvPr id="15513" name="Freeform 59"/>
            <p:cNvSpPr/>
            <p:nvPr/>
          </p:nvSpPr>
          <p:spPr>
            <a:xfrm>
              <a:off x="1886178" y="486389"/>
              <a:ext cx="213506" cy="243827"/>
            </a:xfrm>
            <a:custGeom>
              <a:avLst/>
              <a:gdLst/>
              <a:ahLst/>
              <a:cxnLst>
                <a:cxn ang="0">
                  <a:pos x="0" y="233668"/>
                </a:cxn>
                <a:cxn ang="0">
                  <a:pos x="12513" y="233668"/>
                </a:cxn>
                <a:cxn ang="0">
                  <a:pos x="168146" y="243827"/>
                </a:cxn>
                <a:cxn ang="0">
                  <a:pos x="213506" y="14848"/>
                </a:cxn>
                <a:cxn ang="0">
                  <a:pos x="12513" y="0"/>
                </a:cxn>
                <a:cxn ang="0">
                  <a:pos x="0" y="781"/>
                </a:cxn>
                <a:cxn ang="0">
                  <a:pos x="0" y="233668"/>
                </a:cxn>
              </a:cxnLst>
              <a:rect l="0" t="0" r="0" b="0"/>
              <a:pathLst>
                <a:path w="273" h="312">
                  <a:moveTo>
                    <a:pt x="0" y="299"/>
                  </a:moveTo>
                  <a:cubicBezTo>
                    <a:pt x="6" y="299"/>
                    <a:pt x="11" y="299"/>
                    <a:pt x="16" y="299"/>
                  </a:cubicBezTo>
                  <a:cubicBezTo>
                    <a:pt x="83" y="299"/>
                    <a:pt x="150" y="304"/>
                    <a:pt x="215" y="312"/>
                  </a:cubicBezTo>
                  <a:cubicBezTo>
                    <a:pt x="273" y="19"/>
                    <a:pt x="273" y="19"/>
                    <a:pt x="273" y="19"/>
                  </a:cubicBezTo>
                  <a:cubicBezTo>
                    <a:pt x="189" y="7"/>
                    <a:pt x="103" y="0"/>
                    <a:pt x="16" y="0"/>
                  </a:cubicBezTo>
                  <a:cubicBezTo>
                    <a:pt x="11" y="0"/>
                    <a:pt x="6" y="1"/>
                    <a:pt x="0" y="1"/>
                  </a:cubicBezTo>
                  <a:lnTo>
                    <a:pt x="0" y="299"/>
                  </a:lnTo>
                  <a:close/>
                </a:path>
              </a:pathLst>
            </a:custGeom>
            <a:solidFill>
              <a:srgbClr val="E9DB24"/>
            </a:solidFill>
            <a:ln w="9525">
              <a:noFill/>
            </a:ln>
          </p:spPr>
          <p:txBody>
            <a:bodyPr/>
            <a:lstStyle/>
            <a:p>
              <a:endParaRPr lang="zh-CN" altLang="en-US"/>
            </a:p>
          </p:txBody>
        </p:sp>
        <p:sp>
          <p:nvSpPr>
            <p:cNvPr id="15514" name="Freeform 60"/>
            <p:cNvSpPr/>
            <p:nvPr/>
          </p:nvSpPr>
          <p:spPr>
            <a:xfrm>
              <a:off x="3059829" y="1647406"/>
              <a:ext cx="251407" cy="219823"/>
            </a:xfrm>
            <a:custGeom>
              <a:avLst/>
              <a:gdLst/>
              <a:ahLst/>
              <a:cxnLst>
                <a:cxn ang="0">
                  <a:pos x="0" y="45373"/>
                </a:cxn>
                <a:cxn ang="0">
                  <a:pos x="17230" y="219823"/>
                </a:cxn>
                <a:cxn ang="0">
                  <a:pos x="251407" y="219823"/>
                </a:cxn>
                <a:cxn ang="0">
                  <a:pos x="229477" y="0"/>
                </a:cxn>
                <a:cxn ang="0">
                  <a:pos x="0" y="45373"/>
                </a:cxn>
              </a:cxnLst>
              <a:rect l="0" t="0" r="0" b="0"/>
              <a:pathLst>
                <a:path w="321" h="281">
                  <a:moveTo>
                    <a:pt x="0" y="58"/>
                  </a:moveTo>
                  <a:cubicBezTo>
                    <a:pt x="13" y="131"/>
                    <a:pt x="20" y="205"/>
                    <a:pt x="22" y="281"/>
                  </a:cubicBezTo>
                  <a:cubicBezTo>
                    <a:pt x="321" y="281"/>
                    <a:pt x="321" y="281"/>
                    <a:pt x="321" y="281"/>
                  </a:cubicBezTo>
                  <a:cubicBezTo>
                    <a:pt x="319" y="185"/>
                    <a:pt x="309" y="92"/>
                    <a:pt x="293" y="0"/>
                  </a:cubicBezTo>
                  <a:lnTo>
                    <a:pt x="0" y="58"/>
                  </a:lnTo>
                  <a:close/>
                </a:path>
              </a:pathLst>
            </a:custGeom>
            <a:solidFill>
              <a:srgbClr val="E9DB24"/>
            </a:solidFill>
            <a:ln w="9525">
              <a:noFill/>
            </a:ln>
          </p:spPr>
          <p:txBody>
            <a:bodyPr/>
            <a:lstStyle/>
            <a:p>
              <a:endParaRPr lang="zh-CN" altLang="en-US"/>
            </a:p>
          </p:txBody>
        </p:sp>
        <p:sp>
          <p:nvSpPr>
            <p:cNvPr id="15515" name="Freeform 61"/>
            <p:cNvSpPr/>
            <p:nvPr/>
          </p:nvSpPr>
          <p:spPr>
            <a:xfrm>
              <a:off x="2549437" y="721371"/>
              <a:ext cx="301941" cy="300677"/>
            </a:xfrm>
            <a:custGeom>
              <a:avLst/>
              <a:gdLst/>
              <a:ahLst/>
              <a:cxnLst>
                <a:cxn ang="0">
                  <a:pos x="0" y="194694"/>
                </a:cxn>
                <a:cxn ang="0">
                  <a:pos x="136108" y="300677"/>
                </a:cxn>
                <a:cxn ang="0">
                  <a:pos x="301941" y="135030"/>
                </a:cxn>
                <a:cxn ang="0">
                  <a:pos x="129850" y="0"/>
                </a:cxn>
                <a:cxn ang="0">
                  <a:pos x="0" y="194694"/>
                </a:cxn>
              </a:cxnLst>
              <a:rect l="0" t="0" r="0" b="0"/>
              <a:pathLst>
                <a:path w="386" h="383">
                  <a:moveTo>
                    <a:pt x="0" y="248"/>
                  </a:moveTo>
                  <a:cubicBezTo>
                    <a:pt x="62" y="289"/>
                    <a:pt x="120" y="334"/>
                    <a:pt x="174" y="383"/>
                  </a:cubicBezTo>
                  <a:cubicBezTo>
                    <a:pt x="386" y="172"/>
                    <a:pt x="386" y="172"/>
                    <a:pt x="386" y="172"/>
                  </a:cubicBezTo>
                  <a:cubicBezTo>
                    <a:pt x="317" y="109"/>
                    <a:pt x="244" y="52"/>
                    <a:pt x="166" y="0"/>
                  </a:cubicBezTo>
                  <a:lnTo>
                    <a:pt x="0" y="248"/>
                  </a:lnTo>
                  <a:close/>
                </a:path>
              </a:pathLst>
            </a:custGeom>
            <a:solidFill>
              <a:srgbClr val="E9DB24"/>
            </a:solidFill>
            <a:ln w="9525">
              <a:noFill/>
            </a:ln>
          </p:spPr>
          <p:txBody>
            <a:bodyPr/>
            <a:lstStyle/>
            <a:p>
              <a:endParaRPr lang="zh-CN" altLang="en-US"/>
            </a:p>
          </p:txBody>
        </p:sp>
        <p:sp>
          <p:nvSpPr>
            <p:cNvPr id="15516" name="Freeform 62"/>
            <p:cNvSpPr/>
            <p:nvPr/>
          </p:nvSpPr>
          <p:spPr>
            <a:xfrm>
              <a:off x="2732622" y="900767"/>
              <a:ext cx="308257" cy="296887"/>
            </a:xfrm>
            <a:custGeom>
              <a:avLst/>
              <a:gdLst/>
              <a:ahLst/>
              <a:cxnLst>
                <a:cxn ang="0">
                  <a:pos x="0" y="165285"/>
                </a:cxn>
                <a:cxn ang="0">
                  <a:pos x="113733" y="296887"/>
                </a:cxn>
                <a:cxn ang="0">
                  <a:pos x="308257" y="166852"/>
                </a:cxn>
                <a:cxn ang="0">
                  <a:pos x="165502" y="0"/>
                </a:cxn>
                <a:cxn ang="0">
                  <a:pos x="0" y="165285"/>
                </a:cxn>
              </a:cxnLst>
              <a:rect l="0" t="0" r="0" b="0"/>
              <a:pathLst>
                <a:path w="393" h="379">
                  <a:moveTo>
                    <a:pt x="0" y="211"/>
                  </a:moveTo>
                  <a:cubicBezTo>
                    <a:pt x="53" y="263"/>
                    <a:pt x="101" y="319"/>
                    <a:pt x="145" y="379"/>
                  </a:cubicBezTo>
                  <a:cubicBezTo>
                    <a:pt x="393" y="213"/>
                    <a:pt x="393" y="213"/>
                    <a:pt x="393" y="213"/>
                  </a:cubicBezTo>
                  <a:cubicBezTo>
                    <a:pt x="338" y="137"/>
                    <a:pt x="277" y="66"/>
                    <a:pt x="211" y="0"/>
                  </a:cubicBezTo>
                  <a:lnTo>
                    <a:pt x="0" y="211"/>
                  </a:lnTo>
                  <a:close/>
                </a:path>
              </a:pathLst>
            </a:custGeom>
            <a:solidFill>
              <a:srgbClr val="E9DB24"/>
            </a:solidFill>
            <a:ln w="9525">
              <a:noFill/>
            </a:ln>
          </p:spPr>
          <p:txBody>
            <a:bodyPr/>
            <a:lstStyle/>
            <a:p>
              <a:endParaRPr lang="zh-CN" altLang="en-US"/>
            </a:p>
          </p:txBody>
        </p:sp>
        <p:sp>
          <p:nvSpPr>
            <p:cNvPr id="15517" name="Freeform 63"/>
            <p:cNvSpPr/>
            <p:nvPr/>
          </p:nvSpPr>
          <p:spPr>
            <a:xfrm>
              <a:off x="2882961" y="1121853"/>
              <a:ext cx="301941" cy="281727"/>
            </a:xfrm>
            <a:custGeom>
              <a:avLst/>
              <a:gdLst/>
              <a:ahLst/>
              <a:cxnLst>
                <a:cxn ang="0">
                  <a:pos x="0" y="129125"/>
                </a:cxn>
                <a:cxn ang="0">
                  <a:pos x="85485" y="281727"/>
                </a:cxn>
                <a:cxn ang="0">
                  <a:pos x="301941" y="192513"/>
                </a:cxn>
                <a:cxn ang="0">
                  <a:pos x="195281" y="0"/>
                </a:cxn>
                <a:cxn ang="0">
                  <a:pos x="0" y="129125"/>
                </a:cxn>
              </a:cxnLst>
              <a:rect l="0" t="0" r="0" b="0"/>
              <a:pathLst>
                <a:path w="385" h="360">
                  <a:moveTo>
                    <a:pt x="0" y="165"/>
                  </a:moveTo>
                  <a:cubicBezTo>
                    <a:pt x="41" y="227"/>
                    <a:pt x="77" y="292"/>
                    <a:pt x="109" y="360"/>
                  </a:cubicBezTo>
                  <a:cubicBezTo>
                    <a:pt x="385" y="246"/>
                    <a:pt x="385" y="246"/>
                    <a:pt x="385" y="246"/>
                  </a:cubicBezTo>
                  <a:cubicBezTo>
                    <a:pt x="346" y="160"/>
                    <a:pt x="300" y="78"/>
                    <a:pt x="249" y="0"/>
                  </a:cubicBezTo>
                  <a:lnTo>
                    <a:pt x="0" y="165"/>
                  </a:lnTo>
                  <a:close/>
                </a:path>
              </a:pathLst>
            </a:custGeom>
            <a:solidFill>
              <a:srgbClr val="E9DB24"/>
            </a:solidFill>
            <a:ln w="9525">
              <a:noFill/>
            </a:ln>
          </p:spPr>
          <p:txBody>
            <a:bodyPr/>
            <a:lstStyle/>
            <a:p>
              <a:endParaRPr lang="zh-CN" altLang="en-US"/>
            </a:p>
          </p:txBody>
        </p:sp>
        <p:sp>
          <p:nvSpPr>
            <p:cNvPr id="15518" name="Freeform 64"/>
            <p:cNvSpPr/>
            <p:nvPr/>
          </p:nvSpPr>
          <p:spPr>
            <a:xfrm>
              <a:off x="2992872" y="1373259"/>
              <a:ext cx="282990" cy="256460"/>
            </a:xfrm>
            <a:custGeom>
              <a:avLst/>
              <a:gdLst/>
              <a:ahLst/>
              <a:cxnLst>
                <a:cxn ang="0">
                  <a:pos x="216959" y="0"/>
                </a:cxn>
                <a:cxn ang="0">
                  <a:pos x="0" y="89408"/>
                </a:cxn>
                <a:cxn ang="0">
                  <a:pos x="52668" y="256460"/>
                </a:cxn>
                <a:cxn ang="0">
                  <a:pos x="282990" y="210187"/>
                </a:cxn>
                <a:cxn ang="0">
                  <a:pos x="216959" y="0"/>
                </a:cxn>
              </a:cxnLst>
              <a:rect l="0" t="0" r="0" b="0"/>
              <a:pathLst>
                <a:path w="360" h="327">
                  <a:moveTo>
                    <a:pt x="276" y="0"/>
                  </a:moveTo>
                  <a:cubicBezTo>
                    <a:pt x="0" y="114"/>
                    <a:pt x="0" y="114"/>
                    <a:pt x="0" y="114"/>
                  </a:cubicBezTo>
                  <a:cubicBezTo>
                    <a:pt x="28" y="182"/>
                    <a:pt x="50" y="253"/>
                    <a:pt x="67" y="327"/>
                  </a:cubicBezTo>
                  <a:cubicBezTo>
                    <a:pt x="360" y="268"/>
                    <a:pt x="360" y="268"/>
                    <a:pt x="360" y="268"/>
                  </a:cubicBezTo>
                  <a:cubicBezTo>
                    <a:pt x="339" y="176"/>
                    <a:pt x="311" y="86"/>
                    <a:pt x="276" y="0"/>
                  </a:cubicBezTo>
                  <a:close/>
                </a:path>
              </a:pathLst>
            </a:custGeom>
            <a:solidFill>
              <a:srgbClr val="E9DB24"/>
            </a:solidFill>
            <a:ln w="9525">
              <a:noFill/>
            </a:ln>
          </p:spPr>
          <p:txBody>
            <a:bodyPr/>
            <a:lstStyle/>
            <a:p>
              <a:endParaRPr lang="zh-CN" altLang="en-US"/>
            </a:p>
          </p:txBody>
        </p:sp>
        <p:sp>
          <p:nvSpPr>
            <p:cNvPr id="15519" name="Freeform 65"/>
            <p:cNvSpPr/>
            <p:nvPr/>
          </p:nvSpPr>
          <p:spPr>
            <a:xfrm>
              <a:off x="2342248" y="591247"/>
              <a:ext cx="282990" cy="291834"/>
            </a:xfrm>
            <a:custGeom>
              <a:avLst/>
              <a:gdLst/>
              <a:ahLst/>
              <a:cxnLst>
                <a:cxn ang="0">
                  <a:pos x="0" y="216522"/>
                </a:cxn>
                <a:cxn ang="0">
                  <a:pos x="152439" y="291834"/>
                </a:cxn>
                <a:cxn ang="0">
                  <a:pos x="282990" y="96494"/>
                </a:cxn>
                <a:cxn ang="0">
                  <a:pos x="89118" y="0"/>
                </a:cxn>
                <a:cxn ang="0">
                  <a:pos x="0" y="216522"/>
                </a:cxn>
              </a:cxnLst>
              <a:rect l="0" t="0" r="0" b="0"/>
              <a:pathLst>
                <a:path w="362" h="372">
                  <a:moveTo>
                    <a:pt x="0" y="276"/>
                  </a:moveTo>
                  <a:cubicBezTo>
                    <a:pt x="68" y="303"/>
                    <a:pt x="133" y="335"/>
                    <a:pt x="195" y="372"/>
                  </a:cubicBezTo>
                  <a:cubicBezTo>
                    <a:pt x="362" y="123"/>
                    <a:pt x="362" y="123"/>
                    <a:pt x="362" y="123"/>
                  </a:cubicBezTo>
                  <a:cubicBezTo>
                    <a:pt x="283" y="76"/>
                    <a:pt x="200" y="35"/>
                    <a:pt x="114" y="0"/>
                  </a:cubicBezTo>
                  <a:lnTo>
                    <a:pt x="0" y="276"/>
                  </a:lnTo>
                  <a:close/>
                </a:path>
              </a:pathLst>
            </a:custGeom>
            <a:solidFill>
              <a:srgbClr val="E9DB24"/>
            </a:solidFill>
            <a:ln w="9525">
              <a:noFill/>
            </a:ln>
          </p:spPr>
          <p:txBody>
            <a:bodyPr/>
            <a:lstStyle/>
            <a:p>
              <a:endParaRPr lang="zh-CN" altLang="en-US"/>
            </a:p>
          </p:txBody>
        </p:sp>
        <p:sp>
          <p:nvSpPr>
            <p:cNvPr id="15520" name="Freeform 66"/>
            <p:cNvSpPr/>
            <p:nvPr/>
          </p:nvSpPr>
          <p:spPr>
            <a:xfrm>
              <a:off x="2117372" y="3014349"/>
              <a:ext cx="253933" cy="272883"/>
            </a:xfrm>
            <a:custGeom>
              <a:avLst/>
              <a:gdLst/>
              <a:ahLst/>
              <a:cxnLst>
                <a:cxn ang="0">
                  <a:pos x="253933" y="217209"/>
                </a:cxn>
                <a:cxn ang="0">
                  <a:pos x="163523" y="0"/>
                </a:cxn>
                <a:cxn ang="0">
                  <a:pos x="0" y="43128"/>
                </a:cxn>
                <a:cxn ang="0">
                  <a:pos x="45598" y="272883"/>
                </a:cxn>
                <a:cxn ang="0">
                  <a:pos x="253933" y="217209"/>
                </a:cxn>
              </a:cxnLst>
              <a:rect l="0" t="0" r="0" b="0"/>
              <a:pathLst>
                <a:path w="323" h="348">
                  <a:moveTo>
                    <a:pt x="323" y="277"/>
                  </a:moveTo>
                  <a:cubicBezTo>
                    <a:pt x="208" y="0"/>
                    <a:pt x="208" y="0"/>
                    <a:pt x="208" y="0"/>
                  </a:cubicBezTo>
                  <a:cubicBezTo>
                    <a:pt x="141" y="24"/>
                    <a:pt x="71" y="42"/>
                    <a:pt x="0" y="55"/>
                  </a:cubicBezTo>
                  <a:cubicBezTo>
                    <a:pt x="58" y="348"/>
                    <a:pt x="58" y="348"/>
                    <a:pt x="58" y="348"/>
                  </a:cubicBezTo>
                  <a:cubicBezTo>
                    <a:pt x="148" y="331"/>
                    <a:pt x="237" y="307"/>
                    <a:pt x="323" y="277"/>
                  </a:cubicBezTo>
                  <a:close/>
                </a:path>
              </a:pathLst>
            </a:custGeom>
            <a:solidFill>
              <a:srgbClr val="E7DED5"/>
            </a:solidFill>
            <a:ln w="9525">
              <a:noFill/>
            </a:ln>
          </p:spPr>
          <p:txBody>
            <a:bodyPr/>
            <a:lstStyle/>
            <a:p>
              <a:endParaRPr lang="zh-CN" altLang="en-US"/>
            </a:p>
          </p:txBody>
        </p:sp>
        <p:sp>
          <p:nvSpPr>
            <p:cNvPr id="15521" name="Freeform 67"/>
            <p:cNvSpPr/>
            <p:nvPr/>
          </p:nvSpPr>
          <p:spPr>
            <a:xfrm>
              <a:off x="2340984" y="2917071"/>
              <a:ext cx="282990" cy="290570"/>
            </a:xfrm>
            <a:custGeom>
              <a:avLst/>
              <a:gdLst/>
              <a:ahLst/>
              <a:cxnLst>
                <a:cxn ang="0">
                  <a:pos x="153221" y="0"/>
                </a:cxn>
                <a:cxn ang="0">
                  <a:pos x="0" y="75767"/>
                </a:cxn>
                <a:cxn ang="0">
                  <a:pos x="89118" y="290570"/>
                </a:cxn>
                <a:cxn ang="0">
                  <a:pos x="282990" y="194494"/>
                </a:cxn>
                <a:cxn ang="0">
                  <a:pos x="153221" y="0"/>
                </a:cxn>
              </a:cxnLst>
              <a:rect l="0" t="0" r="0" b="0"/>
              <a:pathLst>
                <a:path w="362" h="372">
                  <a:moveTo>
                    <a:pt x="196" y="0"/>
                  </a:moveTo>
                  <a:cubicBezTo>
                    <a:pt x="133" y="37"/>
                    <a:pt x="68" y="69"/>
                    <a:pt x="0" y="97"/>
                  </a:cubicBezTo>
                  <a:cubicBezTo>
                    <a:pt x="114" y="372"/>
                    <a:pt x="114" y="372"/>
                    <a:pt x="114" y="372"/>
                  </a:cubicBezTo>
                  <a:cubicBezTo>
                    <a:pt x="200" y="338"/>
                    <a:pt x="283" y="296"/>
                    <a:pt x="362" y="249"/>
                  </a:cubicBezTo>
                  <a:lnTo>
                    <a:pt x="196" y="0"/>
                  </a:lnTo>
                  <a:close/>
                </a:path>
              </a:pathLst>
            </a:custGeom>
            <a:solidFill>
              <a:srgbClr val="E7DED5"/>
            </a:solidFill>
            <a:ln w="9525">
              <a:noFill/>
            </a:ln>
          </p:spPr>
          <p:txBody>
            <a:bodyPr/>
            <a:lstStyle/>
            <a:p>
              <a:endParaRPr lang="zh-CN" altLang="en-US"/>
            </a:p>
          </p:txBody>
        </p:sp>
        <p:sp>
          <p:nvSpPr>
            <p:cNvPr id="15522" name="Freeform 68"/>
            <p:cNvSpPr/>
            <p:nvPr/>
          </p:nvSpPr>
          <p:spPr>
            <a:xfrm>
              <a:off x="2117372" y="511656"/>
              <a:ext cx="253933" cy="272883"/>
            </a:xfrm>
            <a:custGeom>
              <a:avLst/>
              <a:gdLst/>
              <a:ahLst/>
              <a:cxnLst>
                <a:cxn ang="0">
                  <a:pos x="0" y="228971"/>
                </a:cxn>
                <a:cxn ang="0">
                  <a:pos x="164310" y="272883"/>
                </a:cxn>
                <a:cxn ang="0">
                  <a:pos x="253933" y="55674"/>
                </a:cxn>
                <a:cxn ang="0">
                  <a:pos x="45598" y="0"/>
                </a:cxn>
                <a:cxn ang="0">
                  <a:pos x="0" y="228971"/>
                </a:cxn>
              </a:cxnLst>
              <a:rect l="0" t="0" r="0" b="0"/>
              <a:pathLst>
                <a:path w="323" h="348">
                  <a:moveTo>
                    <a:pt x="0" y="292"/>
                  </a:moveTo>
                  <a:cubicBezTo>
                    <a:pt x="72" y="306"/>
                    <a:pt x="141" y="324"/>
                    <a:pt x="209" y="348"/>
                  </a:cubicBezTo>
                  <a:cubicBezTo>
                    <a:pt x="323" y="71"/>
                    <a:pt x="323" y="71"/>
                    <a:pt x="323" y="71"/>
                  </a:cubicBezTo>
                  <a:cubicBezTo>
                    <a:pt x="238" y="41"/>
                    <a:pt x="149" y="17"/>
                    <a:pt x="58" y="0"/>
                  </a:cubicBezTo>
                  <a:lnTo>
                    <a:pt x="0" y="292"/>
                  </a:lnTo>
                  <a:close/>
                </a:path>
              </a:pathLst>
            </a:custGeom>
            <a:solidFill>
              <a:srgbClr val="E9DB24"/>
            </a:solidFill>
            <a:ln w="9525">
              <a:noFill/>
            </a:ln>
          </p:spPr>
          <p:txBody>
            <a:bodyPr/>
            <a:lstStyle/>
            <a:p>
              <a:endParaRPr lang="zh-CN" altLang="en-US"/>
            </a:p>
          </p:txBody>
        </p:sp>
        <p:sp>
          <p:nvSpPr>
            <p:cNvPr id="15523" name="Freeform 69"/>
            <p:cNvSpPr/>
            <p:nvPr/>
          </p:nvSpPr>
          <p:spPr>
            <a:xfrm>
              <a:off x="1056159" y="2375095"/>
              <a:ext cx="212243" cy="209716"/>
            </a:xfrm>
            <a:custGeom>
              <a:avLst/>
              <a:gdLst/>
              <a:ahLst/>
              <a:cxnLst>
                <a:cxn ang="0">
                  <a:pos x="212243" y="90773"/>
                </a:cxn>
                <a:cxn ang="0">
                  <a:pos x="140709" y="0"/>
                </a:cxn>
                <a:cxn ang="0">
                  <a:pos x="0" y="93903"/>
                </a:cxn>
                <a:cxn ang="0">
                  <a:pos x="91972" y="209716"/>
                </a:cxn>
                <a:cxn ang="0">
                  <a:pos x="212243" y="90773"/>
                </a:cxn>
              </a:cxnLst>
              <a:rect l="0" t="0" r="0" b="0"/>
              <a:pathLst>
                <a:path w="270" h="268">
                  <a:moveTo>
                    <a:pt x="270" y="116"/>
                  </a:moveTo>
                  <a:cubicBezTo>
                    <a:pt x="237" y="80"/>
                    <a:pt x="206" y="41"/>
                    <a:pt x="179" y="0"/>
                  </a:cubicBezTo>
                  <a:cubicBezTo>
                    <a:pt x="0" y="120"/>
                    <a:pt x="0" y="120"/>
                    <a:pt x="0" y="120"/>
                  </a:cubicBezTo>
                  <a:cubicBezTo>
                    <a:pt x="36" y="172"/>
                    <a:pt x="75" y="222"/>
                    <a:pt x="117" y="268"/>
                  </a:cubicBezTo>
                  <a:lnTo>
                    <a:pt x="270" y="116"/>
                  </a:lnTo>
                  <a:close/>
                </a:path>
              </a:pathLst>
            </a:custGeom>
            <a:solidFill>
              <a:srgbClr val="E7DED5"/>
            </a:solidFill>
            <a:ln w="9525">
              <a:noFill/>
            </a:ln>
          </p:spPr>
          <p:txBody>
            <a:bodyPr/>
            <a:lstStyle/>
            <a:p>
              <a:endParaRPr lang="zh-CN" altLang="en-US"/>
            </a:p>
          </p:txBody>
        </p:sp>
        <p:sp>
          <p:nvSpPr>
            <p:cNvPr id="15524" name="Freeform 70"/>
            <p:cNvSpPr/>
            <p:nvPr/>
          </p:nvSpPr>
          <p:spPr>
            <a:xfrm>
              <a:off x="1692887" y="884344"/>
              <a:ext cx="150339" cy="185713"/>
            </a:xfrm>
            <a:custGeom>
              <a:avLst/>
              <a:gdLst/>
              <a:ahLst/>
              <a:cxnLst>
                <a:cxn ang="0">
                  <a:pos x="0" y="19673"/>
                </a:cxn>
                <a:cxn ang="0">
                  <a:pos x="32716" y="185713"/>
                </a:cxn>
                <a:cxn ang="0">
                  <a:pos x="150339" y="169188"/>
                </a:cxn>
                <a:cxn ang="0">
                  <a:pos x="150339" y="0"/>
                </a:cxn>
                <a:cxn ang="0">
                  <a:pos x="0" y="19673"/>
                </a:cxn>
              </a:cxnLst>
              <a:rect l="0" t="0" r="0" b="0"/>
              <a:pathLst>
                <a:path w="193" h="236">
                  <a:moveTo>
                    <a:pt x="0" y="25"/>
                  </a:moveTo>
                  <a:cubicBezTo>
                    <a:pt x="42" y="236"/>
                    <a:pt x="42" y="236"/>
                    <a:pt x="42" y="236"/>
                  </a:cubicBezTo>
                  <a:cubicBezTo>
                    <a:pt x="91" y="225"/>
                    <a:pt x="141" y="219"/>
                    <a:pt x="193" y="215"/>
                  </a:cubicBezTo>
                  <a:cubicBezTo>
                    <a:pt x="193" y="0"/>
                    <a:pt x="193" y="0"/>
                    <a:pt x="193" y="0"/>
                  </a:cubicBezTo>
                  <a:cubicBezTo>
                    <a:pt x="127" y="4"/>
                    <a:pt x="63" y="12"/>
                    <a:pt x="0" y="25"/>
                  </a:cubicBezTo>
                  <a:close/>
                </a:path>
              </a:pathLst>
            </a:custGeom>
            <a:solidFill>
              <a:srgbClr val="E7DED5"/>
            </a:solidFill>
            <a:ln w="9525">
              <a:noFill/>
            </a:ln>
          </p:spPr>
          <p:txBody>
            <a:bodyPr/>
            <a:lstStyle/>
            <a:p>
              <a:endParaRPr lang="zh-CN" altLang="en-US"/>
            </a:p>
          </p:txBody>
        </p:sp>
        <p:sp>
          <p:nvSpPr>
            <p:cNvPr id="15525" name="Freeform 71"/>
            <p:cNvSpPr/>
            <p:nvPr/>
          </p:nvSpPr>
          <p:spPr>
            <a:xfrm>
              <a:off x="1179967" y="2498903"/>
              <a:ext cx="207189" cy="216033"/>
            </a:xfrm>
            <a:custGeom>
              <a:avLst/>
              <a:gdLst/>
              <a:ahLst/>
              <a:cxnLst>
                <a:cxn ang="0">
                  <a:pos x="207189" y="76707"/>
                </a:cxn>
                <a:cxn ang="0">
                  <a:pos x="119291" y="0"/>
                </a:cxn>
                <a:cxn ang="0">
                  <a:pos x="0" y="118975"/>
                </a:cxn>
                <a:cxn ang="0">
                  <a:pos x="113012" y="216033"/>
                </a:cxn>
                <a:cxn ang="0">
                  <a:pos x="207189" y="76707"/>
                </a:cxn>
              </a:cxnLst>
              <a:rect l="0" t="0" r="0" b="0"/>
              <a:pathLst>
                <a:path w="264" h="276">
                  <a:moveTo>
                    <a:pt x="264" y="98"/>
                  </a:moveTo>
                  <a:cubicBezTo>
                    <a:pt x="224" y="68"/>
                    <a:pt x="187" y="35"/>
                    <a:pt x="152" y="0"/>
                  </a:cubicBezTo>
                  <a:cubicBezTo>
                    <a:pt x="0" y="152"/>
                    <a:pt x="0" y="152"/>
                    <a:pt x="0" y="152"/>
                  </a:cubicBezTo>
                  <a:cubicBezTo>
                    <a:pt x="45" y="197"/>
                    <a:pt x="93" y="238"/>
                    <a:pt x="144" y="276"/>
                  </a:cubicBezTo>
                  <a:lnTo>
                    <a:pt x="264" y="98"/>
                  </a:lnTo>
                  <a:close/>
                </a:path>
              </a:pathLst>
            </a:custGeom>
            <a:solidFill>
              <a:srgbClr val="E7DED5"/>
            </a:solidFill>
            <a:ln w="9525">
              <a:noFill/>
            </a:ln>
          </p:spPr>
          <p:txBody>
            <a:bodyPr/>
            <a:lstStyle/>
            <a:p>
              <a:endParaRPr lang="zh-CN" altLang="en-US"/>
            </a:p>
          </p:txBody>
        </p:sp>
        <p:sp>
          <p:nvSpPr>
            <p:cNvPr id="15526" name="Freeform 72"/>
            <p:cNvSpPr/>
            <p:nvPr/>
          </p:nvSpPr>
          <p:spPr>
            <a:xfrm>
              <a:off x="905820" y="2081998"/>
              <a:ext cx="195819" cy="173079"/>
            </a:xfrm>
            <a:custGeom>
              <a:avLst/>
              <a:gdLst/>
              <a:ahLst/>
              <a:cxnLst>
                <a:cxn ang="0">
                  <a:pos x="195819" y="108860"/>
                </a:cxn>
                <a:cxn ang="0">
                  <a:pos x="164613" y="0"/>
                </a:cxn>
                <a:cxn ang="0">
                  <a:pos x="0" y="32893"/>
                </a:cxn>
                <a:cxn ang="0">
                  <a:pos x="41348" y="173079"/>
                </a:cxn>
                <a:cxn ang="0">
                  <a:pos x="195819" y="108860"/>
                </a:cxn>
              </a:cxnLst>
              <a:rect l="0" t="0" r="0" b="0"/>
              <a:pathLst>
                <a:path w="251" h="221">
                  <a:moveTo>
                    <a:pt x="251" y="139"/>
                  </a:moveTo>
                  <a:cubicBezTo>
                    <a:pt x="235" y="94"/>
                    <a:pt x="221" y="48"/>
                    <a:pt x="211" y="0"/>
                  </a:cubicBezTo>
                  <a:cubicBezTo>
                    <a:pt x="0" y="42"/>
                    <a:pt x="0" y="42"/>
                    <a:pt x="0" y="42"/>
                  </a:cubicBezTo>
                  <a:cubicBezTo>
                    <a:pt x="13" y="103"/>
                    <a:pt x="31" y="163"/>
                    <a:pt x="53" y="221"/>
                  </a:cubicBezTo>
                  <a:lnTo>
                    <a:pt x="251" y="139"/>
                  </a:lnTo>
                  <a:close/>
                </a:path>
              </a:pathLst>
            </a:custGeom>
            <a:solidFill>
              <a:srgbClr val="E7DED5"/>
            </a:solidFill>
            <a:ln w="9525">
              <a:noFill/>
            </a:ln>
          </p:spPr>
          <p:txBody>
            <a:bodyPr/>
            <a:lstStyle/>
            <a:p>
              <a:endParaRPr lang="zh-CN" altLang="en-US"/>
            </a:p>
          </p:txBody>
        </p:sp>
        <p:sp>
          <p:nvSpPr>
            <p:cNvPr id="15527" name="Freeform 73"/>
            <p:cNvSpPr/>
            <p:nvPr/>
          </p:nvSpPr>
          <p:spPr>
            <a:xfrm>
              <a:off x="883080" y="1922816"/>
              <a:ext cx="179395" cy="145285"/>
            </a:xfrm>
            <a:custGeom>
              <a:avLst/>
              <a:gdLst/>
              <a:ahLst/>
              <a:cxnLst>
                <a:cxn ang="0">
                  <a:pos x="179395" y="113260"/>
                </a:cxn>
                <a:cxn ang="0">
                  <a:pos x="168380" y="0"/>
                </a:cxn>
                <a:cxn ang="0">
                  <a:pos x="0" y="0"/>
                </a:cxn>
                <a:cxn ang="0">
                  <a:pos x="13376" y="145285"/>
                </a:cxn>
                <a:cxn ang="0">
                  <a:pos x="179395" y="113260"/>
                </a:cxn>
              </a:cxnLst>
              <a:rect l="0" t="0" r="0" b="0"/>
              <a:pathLst>
                <a:path w="228" h="186">
                  <a:moveTo>
                    <a:pt x="228" y="145"/>
                  </a:moveTo>
                  <a:cubicBezTo>
                    <a:pt x="220" y="97"/>
                    <a:pt x="216" y="49"/>
                    <a:pt x="214" y="0"/>
                  </a:cubicBezTo>
                  <a:cubicBezTo>
                    <a:pt x="0" y="0"/>
                    <a:pt x="0" y="0"/>
                    <a:pt x="0" y="0"/>
                  </a:cubicBezTo>
                  <a:cubicBezTo>
                    <a:pt x="1" y="63"/>
                    <a:pt x="7" y="126"/>
                    <a:pt x="17" y="186"/>
                  </a:cubicBezTo>
                  <a:lnTo>
                    <a:pt x="228" y="145"/>
                  </a:lnTo>
                  <a:close/>
                </a:path>
              </a:pathLst>
            </a:custGeom>
            <a:solidFill>
              <a:srgbClr val="E7DED5"/>
            </a:solidFill>
            <a:ln w="9525">
              <a:noFill/>
            </a:ln>
          </p:spPr>
          <p:txBody>
            <a:bodyPr/>
            <a:lstStyle/>
            <a:p>
              <a:endParaRPr lang="zh-CN" altLang="en-US"/>
            </a:p>
          </p:txBody>
        </p:sp>
        <p:sp>
          <p:nvSpPr>
            <p:cNvPr id="15528" name="Freeform 74"/>
            <p:cNvSpPr/>
            <p:nvPr/>
          </p:nvSpPr>
          <p:spPr>
            <a:xfrm>
              <a:off x="1691623" y="2730095"/>
              <a:ext cx="151602" cy="184449"/>
            </a:xfrm>
            <a:custGeom>
              <a:avLst/>
              <a:gdLst/>
              <a:ahLst/>
              <a:cxnLst>
                <a:cxn ang="0">
                  <a:pos x="151602" y="15631"/>
                </a:cxn>
                <a:cxn ang="0">
                  <a:pos x="32821" y="0"/>
                </a:cxn>
                <a:cxn ang="0">
                  <a:pos x="0" y="164910"/>
                </a:cxn>
                <a:cxn ang="0">
                  <a:pos x="151602" y="184449"/>
                </a:cxn>
                <a:cxn ang="0">
                  <a:pos x="151602" y="15631"/>
                </a:cxn>
              </a:cxnLst>
              <a:rect l="0" t="0" r="0" b="0"/>
              <a:pathLst>
                <a:path w="194" h="236">
                  <a:moveTo>
                    <a:pt x="194" y="20"/>
                  </a:moveTo>
                  <a:cubicBezTo>
                    <a:pt x="142" y="17"/>
                    <a:pt x="91" y="10"/>
                    <a:pt x="42" y="0"/>
                  </a:cubicBezTo>
                  <a:cubicBezTo>
                    <a:pt x="0" y="211"/>
                    <a:pt x="0" y="211"/>
                    <a:pt x="0" y="211"/>
                  </a:cubicBezTo>
                  <a:cubicBezTo>
                    <a:pt x="63" y="224"/>
                    <a:pt x="128" y="232"/>
                    <a:pt x="194" y="236"/>
                  </a:cubicBezTo>
                  <a:lnTo>
                    <a:pt x="194" y="20"/>
                  </a:lnTo>
                  <a:close/>
                </a:path>
              </a:pathLst>
            </a:custGeom>
            <a:solidFill>
              <a:srgbClr val="A5A5A5"/>
            </a:solidFill>
            <a:ln w="9525">
              <a:noFill/>
            </a:ln>
          </p:spPr>
          <p:txBody>
            <a:bodyPr/>
            <a:lstStyle/>
            <a:p>
              <a:endParaRPr lang="zh-CN" altLang="en-US"/>
            </a:p>
          </p:txBody>
        </p:sp>
        <p:sp>
          <p:nvSpPr>
            <p:cNvPr id="15529" name="Freeform 75"/>
            <p:cNvSpPr/>
            <p:nvPr/>
          </p:nvSpPr>
          <p:spPr>
            <a:xfrm>
              <a:off x="1331569" y="2602498"/>
              <a:ext cx="194556" cy="214769"/>
            </a:xfrm>
            <a:custGeom>
              <a:avLst/>
              <a:gdLst/>
              <a:ahLst/>
              <a:cxnLst>
                <a:cxn ang="0">
                  <a:pos x="194556" y="58787"/>
                </a:cxn>
                <a:cxn ang="0">
                  <a:pos x="93356" y="0"/>
                </a:cxn>
                <a:cxn ang="0">
                  <a:pos x="0" y="140305"/>
                </a:cxn>
                <a:cxn ang="0">
                  <a:pos x="130227" y="214769"/>
                </a:cxn>
                <a:cxn ang="0">
                  <a:pos x="194556" y="58787"/>
                </a:cxn>
              </a:cxnLst>
              <a:rect l="0" t="0" r="0" b="0"/>
              <a:pathLst>
                <a:path w="248" h="274">
                  <a:moveTo>
                    <a:pt x="248" y="75"/>
                  </a:moveTo>
                  <a:cubicBezTo>
                    <a:pt x="203" y="53"/>
                    <a:pt x="160" y="28"/>
                    <a:pt x="119" y="0"/>
                  </a:cubicBezTo>
                  <a:cubicBezTo>
                    <a:pt x="0" y="179"/>
                    <a:pt x="0" y="179"/>
                    <a:pt x="0" y="179"/>
                  </a:cubicBezTo>
                  <a:cubicBezTo>
                    <a:pt x="52" y="214"/>
                    <a:pt x="108" y="246"/>
                    <a:pt x="166" y="274"/>
                  </a:cubicBezTo>
                  <a:lnTo>
                    <a:pt x="248" y="75"/>
                  </a:lnTo>
                  <a:close/>
                </a:path>
              </a:pathLst>
            </a:custGeom>
            <a:solidFill>
              <a:srgbClr val="E7DED5"/>
            </a:solidFill>
            <a:ln w="9525">
              <a:noFill/>
            </a:ln>
          </p:spPr>
          <p:txBody>
            <a:bodyPr/>
            <a:lstStyle/>
            <a:p>
              <a:endParaRPr lang="zh-CN" altLang="en-US"/>
            </a:p>
          </p:txBody>
        </p:sp>
        <p:sp>
          <p:nvSpPr>
            <p:cNvPr id="15530" name="Freeform 76"/>
            <p:cNvSpPr/>
            <p:nvPr/>
          </p:nvSpPr>
          <p:spPr>
            <a:xfrm>
              <a:off x="1503384" y="2680825"/>
              <a:ext cx="176869" cy="203399"/>
            </a:xfrm>
            <a:custGeom>
              <a:avLst/>
              <a:gdLst/>
              <a:ahLst/>
              <a:cxnLst>
                <a:cxn ang="0">
                  <a:pos x="176869" y="37551"/>
                </a:cxn>
                <a:cxn ang="0">
                  <a:pos x="64459" y="0"/>
                </a:cxn>
                <a:cxn ang="0">
                  <a:pos x="0" y="154896"/>
                </a:cxn>
                <a:cxn ang="0">
                  <a:pos x="143853" y="203399"/>
                </a:cxn>
                <a:cxn ang="0">
                  <a:pos x="176869" y="37551"/>
                </a:cxn>
              </a:cxnLst>
              <a:rect l="0" t="0" r="0" b="0"/>
              <a:pathLst>
                <a:path w="225" h="260">
                  <a:moveTo>
                    <a:pt x="225" y="48"/>
                  </a:moveTo>
                  <a:cubicBezTo>
                    <a:pt x="176" y="35"/>
                    <a:pt x="128" y="19"/>
                    <a:pt x="82" y="0"/>
                  </a:cubicBezTo>
                  <a:cubicBezTo>
                    <a:pt x="0" y="198"/>
                    <a:pt x="0" y="198"/>
                    <a:pt x="0" y="198"/>
                  </a:cubicBezTo>
                  <a:cubicBezTo>
                    <a:pt x="59" y="223"/>
                    <a:pt x="120" y="243"/>
                    <a:pt x="183" y="260"/>
                  </a:cubicBezTo>
                  <a:lnTo>
                    <a:pt x="225" y="48"/>
                  </a:lnTo>
                  <a:close/>
                </a:path>
              </a:pathLst>
            </a:custGeom>
            <a:solidFill>
              <a:srgbClr val="E7DED5"/>
            </a:solidFill>
            <a:ln w="9525">
              <a:noFill/>
            </a:ln>
          </p:spPr>
          <p:txBody>
            <a:bodyPr/>
            <a:lstStyle/>
            <a:p>
              <a:endParaRPr lang="zh-CN" altLang="en-US"/>
            </a:p>
          </p:txBody>
        </p:sp>
        <p:sp>
          <p:nvSpPr>
            <p:cNvPr id="15531" name="Freeform 77"/>
            <p:cNvSpPr/>
            <p:nvPr/>
          </p:nvSpPr>
          <p:spPr>
            <a:xfrm>
              <a:off x="963934" y="2233600"/>
              <a:ext cx="207189" cy="195819"/>
            </a:xfrm>
            <a:custGeom>
              <a:avLst/>
              <a:gdLst/>
              <a:ahLst/>
              <a:cxnLst>
                <a:cxn ang="0">
                  <a:pos x="207189" y="101826"/>
                </a:cxn>
                <a:cxn ang="0">
                  <a:pos x="154805" y="0"/>
                </a:cxn>
                <a:cxn ang="0">
                  <a:pos x="0" y="64229"/>
                </a:cxn>
                <a:cxn ang="0">
                  <a:pos x="67239" y="195819"/>
                </a:cxn>
                <a:cxn ang="0">
                  <a:pos x="207189" y="101826"/>
                </a:cxn>
              </a:cxnLst>
              <a:rect l="0" t="0" r="0" b="0"/>
              <a:pathLst>
                <a:path w="265" h="250">
                  <a:moveTo>
                    <a:pt x="265" y="130"/>
                  </a:moveTo>
                  <a:cubicBezTo>
                    <a:pt x="240" y="89"/>
                    <a:pt x="218" y="45"/>
                    <a:pt x="198" y="0"/>
                  </a:cubicBezTo>
                  <a:cubicBezTo>
                    <a:pt x="0" y="82"/>
                    <a:pt x="0" y="82"/>
                    <a:pt x="0" y="82"/>
                  </a:cubicBezTo>
                  <a:cubicBezTo>
                    <a:pt x="25" y="141"/>
                    <a:pt x="53" y="196"/>
                    <a:pt x="86" y="250"/>
                  </a:cubicBezTo>
                  <a:lnTo>
                    <a:pt x="265" y="130"/>
                  </a:lnTo>
                  <a:close/>
                </a:path>
              </a:pathLst>
            </a:custGeom>
            <a:solidFill>
              <a:srgbClr val="E7DED5"/>
            </a:solidFill>
            <a:ln w="9525">
              <a:noFill/>
            </a:ln>
          </p:spPr>
          <p:txBody>
            <a:bodyPr/>
            <a:lstStyle/>
            <a:p>
              <a:endParaRPr lang="zh-CN" altLang="en-US"/>
            </a:p>
          </p:txBody>
        </p:sp>
        <p:sp>
          <p:nvSpPr>
            <p:cNvPr id="15532" name="Freeform 78"/>
            <p:cNvSpPr/>
            <p:nvPr/>
          </p:nvSpPr>
          <p:spPr>
            <a:xfrm>
              <a:off x="1331569" y="981621"/>
              <a:ext cx="194556" cy="214769"/>
            </a:xfrm>
            <a:custGeom>
              <a:avLst/>
              <a:gdLst/>
              <a:ahLst/>
              <a:cxnLst>
                <a:cxn ang="0">
                  <a:pos x="92981" y="214769"/>
                </a:cxn>
                <a:cxn ang="0">
                  <a:pos x="194556" y="155982"/>
                </a:cxn>
                <a:cxn ang="0">
                  <a:pos x="129704" y="0"/>
                </a:cxn>
                <a:cxn ang="0">
                  <a:pos x="0" y="74464"/>
                </a:cxn>
                <a:cxn ang="0">
                  <a:pos x="92981" y="214769"/>
                </a:cxn>
              </a:cxnLst>
              <a:rect l="0" t="0" r="0" b="0"/>
              <a:pathLst>
                <a:path w="249" h="274">
                  <a:moveTo>
                    <a:pt x="119" y="274"/>
                  </a:moveTo>
                  <a:cubicBezTo>
                    <a:pt x="161" y="246"/>
                    <a:pt x="204" y="221"/>
                    <a:pt x="249" y="199"/>
                  </a:cubicBezTo>
                  <a:cubicBezTo>
                    <a:pt x="166" y="0"/>
                    <a:pt x="166" y="0"/>
                    <a:pt x="166" y="0"/>
                  </a:cubicBezTo>
                  <a:cubicBezTo>
                    <a:pt x="109" y="28"/>
                    <a:pt x="53" y="59"/>
                    <a:pt x="0" y="95"/>
                  </a:cubicBezTo>
                  <a:lnTo>
                    <a:pt x="119" y="274"/>
                  </a:lnTo>
                  <a:close/>
                </a:path>
              </a:pathLst>
            </a:custGeom>
            <a:solidFill>
              <a:srgbClr val="E7DED5"/>
            </a:solidFill>
            <a:ln w="9525">
              <a:noFill/>
            </a:ln>
          </p:spPr>
          <p:txBody>
            <a:bodyPr/>
            <a:lstStyle/>
            <a:p>
              <a:endParaRPr lang="zh-CN" altLang="en-US"/>
            </a:p>
          </p:txBody>
        </p:sp>
        <p:sp>
          <p:nvSpPr>
            <p:cNvPr id="15533" name="Freeform 79"/>
            <p:cNvSpPr/>
            <p:nvPr/>
          </p:nvSpPr>
          <p:spPr>
            <a:xfrm>
              <a:off x="883080" y="1729523"/>
              <a:ext cx="179395" cy="146548"/>
            </a:xfrm>
            <a:custGeom>
              <a:avLst/>
              <a:gdLst/>
              <a:ahLst/>
              <a:cxnLst>
                <a:cxn ang="0">
                  <a:pos x="168380" y="146548"/>
                </a:cxn>
                <a:cxn ang="0">
                  <a:pos x="179395" y="32915"/>
                </a:cxn>
                <a:cxn ang="0">
                  <a:pos x="13376" y="0"/>
                </a:cxn>
                <a:cxn ang="0">
                  <a:pos x="0" y="146548"/>
                </a:cxn>
                <a:cxn ang="0">
                  <a:pos x="168380" y="146548"/>
                </a:cxn>
              </a:cxnLst>
              <a:rect l="0" t="0" r="0" b="0"/>
              <a:pathLst>
                <a:path w="228" h="187">
                  <a:moveTo>
                    <a:pt x="214" y="187"/>
                  </a:moveTo>
                  <a:cubicBezTo>
                    <a:pt x="216" y="138"/>
                    <a:pt x="220" y="89"/>
                    <a:pt x="228" y="42"/>
                  </a:cubicBezTo>
                  <a:cubicBezTo>
                    <a:pt x="17" y="0"/>
                    <a:pt x="17" y="0"/>
                    <a:pt x="17" y="0"/>
                  </a:cubicBezTo>
                  <a:cubicBezTo>
                    <a:pt x="7" y="61"/>
                    <a:pt x="1" y="123"/>
                    <a:pt x="0" y="187"/>
                  </a:cubicBezTo>
                  <a:lnTo>
                    <a:pt x="214" y="187"/>
                  </a:lnTo>
                  <a:close/>
                </a:path>
              </a:pathLst>
            </a:custGeom>
            <a:solidFill>
              <a:srgbClr val="E7DED5"/>
            </a:solidFill>
            <a:ln w="9525">
              <a:noFill/>
            </a:ln>
          </p:spPr>
          <p:txBody>
            <a:bodyPr/>
            <a:lstStyle/>
            <a:p>
              <a:endParaRPr lang="zh-CN" altLang="en-US"/>
            </a:p>
          </p:txBody>
        </p:sp>
        <p:sp>
          <p:nvSpPr>
            <p:cNvPr id="15534" name="Freeform 80"/>
            <p:cNvSpPr/>
            <p:nvPr/>
          </p:nvSpPr>
          <p:spPr>
            <a:xfrm>
              <a:off x="1179967" y="1082689"/>
              <a:ext cx="207189" cy="216033"/>
            </a:xfrm>
            <a:custGeom>
              <a:avLst/>
              <a:gdLst/>
              <a:ahLst/>
              <a:cxnLst>
                <a:cxn ang="0">
                  <a:pos x="119291" y="216033"/>
                </a:cxn>
                <a:cxn ang="0">
                  <a:pos x="207189" y="140108"/>
                </a:cxn>
                <a:cxn ang="0">
                  <a:pos x="113797" y="0"/>
                </a:cxn>
                <a:cxn ang="0">
                  <a:pos x="0" y="97841"/>
                </a:cxn>
                <a:cxn ang="0">
                  <a:pos x="119291" y="216033"/>
                </a:cxn>
              </a:cxnLst>
              <a:rect l="0" t="0" r="0" b="0"/>
              <a:pathLst>
                <a:path w="264" h="276">
                  <a:moveTo>
                    <a:pt x="152" y="276"/>
                  </a:moveTo>
                  <a:cubicBezTo>
                    <a:pt x="187" y="242"/>
                    <a:pt x="225" y="209"/>
                    <a:pt x="264" y="179"/>
                  </a:cubicBezTo>
                  <a:cubicBezTo>
                    <a:pt x="145" y="0"/>
                    <a:pt x="145" y="0"/>
                    <a:pt x="145" y="0"/>
                  </a:cubicBezTo>
                  <a:cubicBezTo>
                    <a:pt x="94" y="38"/>
                    <a:pt x="45" y="80"/>
                    <a:pt x="0" y="125"/>
                  </a:cubicBezTo>
                  <a:lnTo>
                    <a:pt x="152" y="276"/>
                  </a:lnTo>
                  <a:close/>
                </a:path>
              </a:pathLst>
            </a:custGeom>
            <a:solidFill>
              <a:srgbClr val="E7DED5"/>
            </a:solidFill>
            <a:ln w="9525">
              <a:noFill/>
            </a:ln>
          </p:spPr>
          <p:txBody>
            <a:bodyPr/>
            <a:lstStyle/>
            <a:p>
              <a:endParaRPr lang="zh-CN" altLang="en-US"/>
            </a:p>
          </p:txBody>
        </p:sp>
        <p:sp>
          <p:nvSpPr>
            <p:cNvPr id="15535" name="Freeform 81"/>
            <p:cNvSpPr/>
            <p:nvPr/>
          </p:nvSpPr>
          <p:spPr>
            <a:xfrm>
              <a:off x="1503384" y="914664"/>
              <a:ext cx="176869" cy="203399"/>
            </a:xfrm>
            <a:custGeom>
              <a:avLst/>
              <a:gdLst/>
              <a:ahLst/>
              <a:cxnLst>
                <a:cxn ang="0">
                  <a:pos x="0" y="48503"/>
                </a:cxn>
                <a:cxn ang="0">
                  <a:pos x="64459" y="203399"/>
                </a:cxn>
                <a:cxn ang="0">
                  <a:pos x="176869" y="165066"/>
                </a:cxn>
                <a:cxn ang="0">
                  <a:pos x="143853" y="0"/>
                </a:cxn>
                <a:cxn ang="0">
                  <a:pos x="0" y="48503"/>
                </a:cxn>
              </a:cxnLst>
              <a:rect l="0" t="0" r="0" b="0"/>
              <a:pathLst>
                <a:path w="225" h="260">
                  <a:moveTo>
                    <a:pt x="0" y="62"/>
                  </a:moveTo>
                  <a:cubicBezTo>
                    <a:pt x="82" y="260"/>
                    <a:pt x="82" y="260"/>
                    <a:pt x="82" y="260"/>
                  </a:cubicBezTo>
                  <a:cubicBezTo>
                    <a:pt x="128" y="241"/>
                    <a:pt x="176" y="224"/>
                    <a:pt x="225" y="211"/>
                  </a:cubicBezTo>
                  <a:cubicBezTo>
                    <a:pt x="183" y="0"/>
                    <a:pt x="183" y="0"/>
                    <a:pt x="183" y="0"/>
                  </a:cubicBezTo>
                  <a:cubicBezTo>
                    <a:pt x="120" y="16"/>
                    <a:pt x="59" y="37"/>
                    <a:pt x="0" y="62"/>
                  </a:cubicBezTo>
                  <a:close/>
                </a:path>
              </a:pathLst>
            </a:custGeom>
            <a:solidFill>
              <a:srgbClr val="E7DED5"/>
            </a:solidFill>
            <a:ln w="9525">
              <a:noFill/>
            </a:ln>
          </p:spPr>
          <p:txBody>
            <a:bodyPr/>
            <a:lstStyle/>
            <a:p>
              <a:endParaRPr lang="zh-CN" altLang="en-US"/>
            </a:p>
          </p:txBody>
        </p:sp>
        <p:sp>
          <p:nvSpPr>
            <p:cNvPr id="15536" name="Freeform 82"/>
            <p:cNvSpPr/>
            <p:nvPr/>
          </p:nvSpPr>
          <p:spPr>
            <a:xfrm>
              <a:off x="905820" y="1543812"/>
              <a:ext cx="195819" cy="174342"/>
            </a:xfrm>
            <a:custGeom>
              <a:avLst/>
              <a:gdLst/>
              <a:ahLst/>
              <a:cxnLst>
                <a:cxn ang="0">
                  <a:pos x="164613" y="174342"/>
                </a:cxn>
                <a:cxn ang="0">
                  <a:pos x="195819" y="64397"/>
                </a:cxn>
                <a:cxn ang="0">
                  <a:pos x="41348" y="0"/>
                </a:cxn>
                <a:cxn ang="0">
                  <a:pos x="0" y="141358"/>
                </a:cxn>
                <a:cxn ang="0">
                  <a:pos x="164613" y="174342"/>
                </a:cxn>
              </a:cxnLst>
              <a:rect l="0" t="0" r="0" b="0"/>
              <a:pathLst>
                <a:path w="251" h="222">
                  <a:moveTo>
                    <a:pt x="211" y="222"/>
                  </a:moveTo>
                  <a:cubicBezTo>
                    <a:pt x="221" y="174"/>
                    <a:pt x="235" y="127"/>
                    <a:pt x="251" y="82"/>
                  </a:cubicBezTo>
                  <a:cubicBezTo>
                    <a:pt x="53" y="0"/>
                    <a:pt x="53" y="0"/>
                    <a:pt x="53" y="0"/>
                  </a:cubicBezTo>
                  <a:cubicBezTo>
                    <a:pt x="31" y="58"/>
                    <a:pt x="14" y="118"/>
                    <a:pt x="0" y="180"/>
                  </a:cubicBezTo>
                  <a:lnTo>
                    <a:pt x="211" y="222"/>
                  </a:lnTo>
                  <a:close/>
                </a:path>
              </a:pathLst>
            </a:custGeom>
            <a:solidFill>
              <a:srgbClr val="E7DED5"/>
            </a:solidFill>
            <a:ln w="9525">
              <a:noFill/>
            </a:ln>
          </p:spPr>
          <p:txBody>
            <a:bodyPr/>
            <a:lstStyle/>
            <a:p>
              <a:endParaRPr lang="zh-CN" altLang="en-US"/>
            </a:p>
          </p:txBody>
        </p:sp>
        <p:sp>
          <p:nvSpPr>
            <p:cNvPr id="15537" name="Freeform 83"/>
            <p:cNvSpPr/>
            <p:nvPr/>
          </p:nvSpPr>
          <p:spPr>
            <a:xfrm>
              <a:off x="963934" y="1369470"/>
              <a:ext cx="207189" cy="195819"/>
            </a:xfrm>
            <a:custGeom>
              <a:avLst/>
              <a:gdLst/>
              <a:ahLst/>
              <a:cxnLst>
                <a:cxn ang="0">
                  <a:pos x="154805" y="195819"/>
                </a:cxn>
                <a:cxn ang="0">
                  <a:pos x="207189" y="93584"/>
                </a:cxn>
                <a:cxn ang="0">
                  <a:pos x="67239" y="0"/>
                </a:cxn>
                <a:cxn ang="0">
                  <a:pos x="0" y="131332"/>
                </a:cxn>
                <a:cxn ang="0">
                  <a:pos x="154805" y="195819"/>
                </a:cxn>
              </a:cxnLst>
              <a:rect l="0" t="0" r="0" b="0"/>
              <a:pathLst>
                <a:path w="265" h="249">
                  <a:moveTo>
                    <a:pt x="198" y="249"/>
                  </a:moveTo>
                  <a:cubicBezTo>
                    <a:pt x="218" y="204"/>
                    <a:pt x="240" y="161"/>
                    <a:pt x="265" y="119"/>
                  </a:cubicBezTo>
                  <a:cubicBezTo>
                    <a:pt x="86" y="0"/>
                    <a:pt x="86" y="0"/>
                    <a:pt x="86" y="0"/>
                  </a:cubicBezTo>
                  <a:cubicBezTo>
                    <a:pt x="54" y="53"/>
                    <a:pt x="25" y="109"/>
                    <a:pt x="0" y="167"/>
                  </a:cubicBezTo>
                  <a:lnTo>
                    <a:pt x="198" y="249"/>
                  </a:lnTo>
                  <a:close/>
                </a:path>
              </a:pathLst>
            </a:custGeom>
            <a:solidFill>
              <a:srgbClr val="E7DED5"/>
            </a:solidFill>
            <a:ln w="9525">
              <a:noFill/>
            </a:ln>
          </p:spPr>
          <p:txBody>
            <a:bodyPr/>
            <a:lstStyle/>
            <a:p>
              <a:endParaRPr lang="zh-CN" altLang="en-US"/>
            </a:p>
          </p:txBody>
        </p:sp>
        <p:sp>
          <p:nvSpPr>
            <p:cNvPr id="15538" name="Freeform 84"/>
            <p:cNvSpPr/>
            <p:nvPr/>
          </p:nvSpPr>
          <p:spPr>
            <a:xfrm>
              <a:off x="1056159" y="1214077"/>
              <a:ext cx="212243" cy="209716"/>
            </a:xfrm>
            <a:custGeom>
              <a:avLst/>
              <a:gdLst/>
              <a:ahLst/>
              <a:cxnLst>
                <a:cxn ang="0">
                  <a:pos x="140709" y="209716"/>
                </a:cxn>
                <a:cxn ang="0">
                  <a:pos x="212243" y="118603"/>
                </a:cxn>
                <a:cxn ang="0">
                  <a:pos x="91972" y="0"/>
                </a:cxn>
                <a:cxn ang="0">
                  <a:pos x="0" y="116247"/>
                </a:cxn>
                <a:cxn ang="0">
                  <a:pos x="140709" y="209716"/>
                </a:cxn>
              </a:cxnLst>
              <a:rect l="0" t="0" r="0" b="0"/>
              <a:pathLst>
                <a:path w="270" h="267">
                  <a:moveTo>
                    <a:pt x="179" y="267"/>
                  </a:moveTo>
                  <a:cubicBezTo>
                    <a:pt x="206" y="226"/>
                    <a:pt x="237" y="188"/>
                    <a:pt x="270" y="151"/>
                  </a:cubicBezTo>
                  <a:cubicBezTo>
                    <a:pt x="117" y="0"/>
                    <a:pt x="117" y="0"/>
                    <a:pt x="117" y="0"/>
                  </a:cubicBezTo>
                  <a:cubicBezTo>
                    <a:pt x="75" y="46"/>
                    <a:pt x="36" y="96"/>
                    <a:pt x="0" y="148"/>
                  </a:cubicBezTo>
                  <a:lnTo>
                    <a:pt x="179" y="267"/>
                  </a:lnTo>
                  <a:close/>
                </a:path>
              </a:pathLst>
            </a:custGeom>
            <a:solidFill>
              <a:srgbClr val="E7DED5"/>
            </a:solidFill>
            <a:ln w="9525">
              <a:noFill/>
            </a:ln>
          </p:spPr>
          <p:txBody>
            <a:bodyPr/>
            <a:lstStyle/>
            <a:p>
              <a:endParaRPr lang="zh-CN" altLang="en-US"/>
            </a:p>
          </p:txBody>
        </p:sp>
        <p:sp>
          <p:nvSpPr>
            <p:cNvPr id="15539" name="Freeform 85"/>
            <p:cNvSpPr/>
            <p:nvPr/>
          </p:nvSpPr>
          <p:spPr>
            <a:xfrm>
              <a:off x="2733886" y="1922816"/>
              <a:ext cx="179395" cy="159182"/>
            </a:xfrm>
            <a:custGeom>
              <a:avLst/>
              <a:gdLst/>
              <a:ahLst/>
              <a:cxnLst>
                <a:cxn ang="0">
                  <a:pos x="12480" y="0"/>
                </a:cxn>
                <a:cxn ang="0">
                  <a:pos x="0" y="125464"/>
                </a:cxn>
                <a:cxn ang="0">
                  <a:pos x="163795" y="159182"/>
                </a:cxn>
                <a:cxn ang="0">
                  <a:pos x="179395" y="0"/>
                </a:cxn>
                <a:cxn ang="0">
                  <a:pos x="12480" y="0"/>
                </a:cxn>
              </a:cxnLst>
              <a:rect l="0" t="0" r="0" b="0"/>
              <a:pathLst>
                <a:path w="230" h="203">
                  <a:moveTo>
                    <a:pt x="16" y="0"/>
                  </a:moveTo>
                  <a:cubicBezTo>
                    <a:pt x="14" y="55"/>
                    <a:pt x="9" y="108"/>
                    <a:pt x="0" y="160"/>
                  </a:cubicBezTo>
                  <a:cubicBezTo>
                    <a:pt x="210" y="203"/>
                    <a:pt x="210" y="203"/>
                    <a:pt x="210" y="203"/>
                  </a:cubicBezTo>
                  <a:cubicBezTo>
                    <a:pt x="222" y="137"/>
                    <a:pt x="229" y="69"/>
                    <a:pt x="230" y="0"/>
                  </a:cubicBezTo>
                  <a:lnTo>
                    <a:pt x="16" y="0"/>
                  </a:lnTo>
                  <a:close/>
                </a:path>
              </a:pathLst>
            </a:custGeom>
            <a:solidFill>
              <a:srgbClr val="A5A5A5"/>
            </a:solidFill>
            <a:ln w="9525">
              <a:noFill/>
            </a:ln>
          </p:spPr>
          <p:txBody>
            <a:bodyPr/>
            <a:lstStyle/>
            <a:p>
              <a:endParaRPr lang="zh-CN" altLang="en-US"/>
            </a:p>
          </p:txBody>
        </p:sp>
        <p:sp>
          <p:nvSpPr>
            <p:cNvPr id="15540" name="Freeform 86"/>
            <p:cNvSpPr/>
            <p:nvPr/>
          </p:nvSpPr>
          <p:spPr>
            <a:xfrm>
              <a:off x="2685878" y="2094632"/>
              <a:ext cx="202136" cy="183186"/>
            </a:xfrm>
            <a:custGeom>
              <a:avLst/>
              <a:gdLst/>
              <a:ahLst/>
              <a:cxnLst>
                <a:cxn ang="0">
                  <a:pos x="38242" y="0"/>
                </a:cxn>
                <a:cxn ang="0">
                  <a:pos x="0" y="119266"/>
                </a:cxn>
                <a:cxn ang="0">
                  <a:pos x="155309" y="183186"/>
                </a:cxn>
                <a:cxn ang="0">
                  <a:pos x="202136" y="31960"/>
                </a:cxn>
                <a:cxn ang="0">
                  <a:pos x="38242" y="0"/>
                </a:cxn>
              </a:cxnLst>
              <a:rect l="0" t="0" r="0" b="0"/>
              <a:pathLst>
                <a:path w="259" h="235">
                  <a:moveTo>
                    <a:pt x="49" y="0"/>
                  </a:moveTo>
                  <a:cubicBezTo>
                    <a:pt x="36" y="52"/>
                    <a:pt x="20" y="103"/>
                    <a:pt x="0" y="153"/>
                  </a:cubicBezTo>
                  <a:cubicBezTo>
                    <a:pt x="199" y="235"/>
                    <a:pt x="199" y="235"/>
                    <a:pt x="199" y="235"/>
                  </a:cubicBezTo>
                  <a:cubicBezTo>
                    <a:pt x="224" y="173"/>
                    <a:pt x="244" y="108"/>
                    <a:pt x="259" y="41"/>
                  </a:cubicBezTo>
                  <a:lnTo>
                    <a:pt x="49" y="0"/>
                  </a:lnTo>
                  <a:close/>
                </a:path>
              </a:pathLst>
            </a:custGeom>
            <a:solidFill>
              <a:srgbClr val="A5A5A5"/>
            </a:solidFill>
            <a:ln w="9525">
              <a:noFill/>
            </a:ln>
          </p:spPr>
          <p:txBody>
            <a:bodyPr/>
            <a:lstStyle/>
            <a:p>
              <a:endParaRPr lang="zh-CN" altLang="en-US"/>
            </a:p>
          </p:txBody>
        </p:sp>
        <p:sp>
          <p:nvSpPr>
            <p:cNvPr id="15541" name="Freeform 87"/>
            <p:cNvSpPr/>
            <p:nvPr/>
          </p:nvSpPr>
          <p:spPr>
            <a:xfrm>
              <a:off x="2606287" y="2256340"/>
              <a:ext cx="216033" cy="203399"/>
            </a:xfrm>
            <a:custGeom>
              <a:avLst/>
              <a:gdLst/>
              <a:ahLst/>
              <a:cxnLst>
                <a:cxn ang="0">
                  <a:pos x="61053" y="0"/>
                </a:cxn>
                <a:cxn ang="0">
                  <a:pos x="0" y="109945"/>
                </a:cxn>
                <a:cxn ang="0">
                  <a:pos x="139326" y="203399"/>
                </a:cxn>
                <a:cxn ang="0">
                  <a:pos x="216033" y="65182"/>
                </a:cxn>
                <a:cxn ang="0">
                  <a:pos x="61053" y="0"/>
                </a:cxn>
              </a:cxnLst>
              <a:rect l="0" t="0" r="0" b="0"/>
              <a:pathLst>
                <a:path w="276" h="259">
                  <a:moveTo>
                    <a:pt x="78" y="0"/>
                  </a:moveTo>
                  <a:cubicBezTo>
                    <a:pt x="55" y="49"/>
                    <a:pt x="29" y="96"/>
                    <a:pt x="0" y="140"/>
                  </a:cubicBezTo>
                  <a:cubicBezTo>
                    <a:pt x="178" y="259"/>
                    <a:pt x="178" y="259"/>
                    <a:pt x="178" y="259"/>
                  </a:cubicBezTo>
                  <a:cubicBezTo>
                    <a:pt x="215" y="203"/>
                    <a:pt x="248" y="144"/>
                    <a:pt x="276" y="83"/>
                  </a:cubicBezTo>
                  <a:lnTo>
                    <a:pt x="78" y="0"/>
                  </a:lnTo>
                  <a:close/>
                </a:path>
              </a:pathLst>
            </a:custGeom>
            <a:solidFill>
              <a:srgbClr val="A5A5A5"/>
            </a:solidFill>
            <a:ln w="9525">
              <a:noFill/>
            </a:ln>
          </p:spPr>
          <p:txBody>
            <a:bodyPr/>
            <a:lstStyle/>
            <a:p>
              <a:endParaRPr lang="zh-CN" altLang="en-US"/>
            </a:p>
          </p:txBody>
        </p:sp>
        <p:sp>
          <p:nvSpPr>
            <p:cNvPr id="15542" name="Freeform 88"/>
            <p:cNvSpPr/>
            <p:nvPr/>
          </p:nvSpPr>
          <p:spPr>
            <a:xfrm>
              <a:off x="2366251" y="2530486"/>
              <a:ext cx="217296" cy="216033"/>
            </a:xfrm>
            <a:custGeom>
              <a:avLst/>
              <a:gdLst/>
              <a:ahLst/>
              <a:cxnLst>
                <a:cxn ang="0">
                  <a:pos x="98058" y="0"/>
                </a:cxn>
                <a:cxn ang="0">
                  <a:pos x="0" y="75925"/>
                </a:cxn>
                <a:cxn ang="0">
                  <a:pos x="93351" y="216033"/>
                </a:cxn>
                <a:cxn ang="0">
                  <a:pos x="217296" y="118975"/>
                </a:cxn>
                <a:cxn ang="0">
                  <a:pos x="98058" y="0"/>
                </a:cxn>
              </a:cxnLst>
              <a:rect l="0" t="0" r="0" b="0"/>
              <a:pathLst>
                <a:path w="277" h="276">
                  <a:moveTo>
                    <a:pt x="125" y="0"/>
                  </a:moveTo>
                  <a:cubicBezTo>
                    <a:pt x="86" y="35"/>
                    <a:pt x="44" y="68"/>
                    <a:pt x="0" y="97"/>
                  </a:cubicBezTo>
                  <a:cubicBezTo>
                    <a:pt x="119" y="276"/>
                    <a:pt x="119" y="276"/>
                    <a:pt x="119" y="276"/>
                  </a:cubicBezTo>
                  <a:cubicBezTo>
                    <a:pt x="175" y="238"/>
                    <a:pt x="228" y="197"/>
                    <a:pt x="277" y="152"/>
                  </a:cubicBezTo>
                  <a:lnTo>
                    <a:pt x="125" y="0"/>
                  </a:lnTo>
                  <a:close/>
                </a:path>
              </a:pathLst>
            </a:custGeom>
            <a:solidFill>
              <a:srgbClr val="A5A5A5"/>
            </a:solidFill>
            <a:ln w="9525">
              <a:noFill/>
            </a:ln>
          </p:spPr>
          <p:txBody>
            <a:bodyPr/>
            <a:lstStyle/>
            <a:p>
              <a:endParaRPr lang="zh-CN" altLang="en-US"/>
            </a:p>
          </p:txBody>
        </p:sp>
        <p:sp>
          <p:nvSpPr>
            <p:cNvPr id="15543" name="Freeform 89"/>
            <p:cNvSpPr/>
            <p:nvPr/>
          </p:nvSpPr>
          <p:spPr>
            <a:xfrm>
              <a:off x="2498903" y="2404151"/>
              <a:ext cx="219823" cy="213506"/>
            </a:xfrm>
            <a:custGeom>
              <a:avLst/>
              <a:gdLst/>
              <a:ahLst/>
              <a:cxnLst>
                <a:cxn ang="0">
                  <a:pos x="81069" y="0"/>
                </a:cxn>
                <a:cxn ang="0">
                  <a:pos x="0" y="94631"/>
                </a:cxn>
                <a:cxn ang="0">
                  <a:pos x="118486" y="213506"/>
                </a:cxn>
                <a:cxn ang="0">
                  <a:pos x="219823" y="93849"/>
                </a:cxn>
                <a:cxn ang="0">
                  <a:pos x="81069" y="0"/>
                </a:cxn>
              </a:cxnLst>
              <a:rect l="0" t="0" r="0" b="0"/>
              <a:pathLst>
                <a:path w="282" h="273">
                  <a:moveTo>
                    <a:pt x="104" y="0"/>
                  </a:moveTo>
                  <a:cubicBezTo>
                    <a:pt x="72" y="43"/>
                    <a:pt x="38" y="84"/>
                    <a:pt x="0" y="121"/>
                  </a:cubicBezTo>
                  <a:cubicBezTo>
                    <a:pt x="152" y="273"/>
                    <a:pt x="152" y="273"/>
                    <a:pt x="152" y="273"/>
                  </a:cubicBezTo>
                  <a:cubicBezTo>
                    <a:pt x="199" y="226"/>
                    <a:pt x="243" y="174"/>
                    <a:pt x="282" y="120"/>
                  </a:cubicBezTo>
                  <a:lnTo>
                    <a:pt x="104" y="0"/>
                  </a:lnTo>
                  <a:close/>
                </a:path>
              </a:pathLst>
            </a:custGeom>
            <a:solidFill>
              <a:srgbClr val="A5A5A5"/>
            </a:solidFill>
            <a:ln w="9525">
              <a:noFill/>
            </a:ln>
          </p:spPr>
          <p:txBody>
            <a:bodyPr/>
            <a:lstStyle/>
            <a:p>
              <a:endParaRPr lang="zh-CN" altLang="en-US"/>
            </a:p>
          </p:txBody>
        </p:sp>
        <p:sp>
          <p:nvSpPr>
            <p:cNvPr id="15544" name="Freeform 90"/>
            <p:cNvSpPr/>
            <p:nvPr/>
          </p:nvSpPr>
          <p:spPr>
            <a:xfrm>
              <a:off x="1889969" y="2740202"/>
              <a:ext cx="152866" cy="175606"/>
            </a:xfrm>
            <a:custGeom>
              <a:avLst/>
              <a:gdLst/>
              <a:ahLst/>
              <a:cxnLst>
                <a:cxn ang="0">
                  <a:pos x="120725" y="0"/>
                </a:cxn>
                <a:cxn ang="0">
                  <a:pos x="8623" y="7805"/>
                </a:cxn>
                <a:cxn ang="0">
                  <a:pos x="0" y="7805"/>
                </a:cxn>
                <a:cxn ang="0">
                  <a:pos x="0" y="174826"/>
                </a:cxn>
                <a:cxn ang="0">
                  <a:pos x="8623" y="175606"/>
                </a:cxn>
                <a:cxn ang="0">
                  <a:pos x="152866" y="164679"/>
                </a:cxn>
                <a:cxn ang="0">
                  <a:pos x="120725" y="0"/>
                </a:cxn>
              </a:cxnLst>
              <a:rect l="0" t="0" r="0" b="0"/>
              <a:pathLst>
                <a:path w="195" h="225">
                  <a:moveTo>
                    <a:pt x="154" y="0"/>
                  </a:moveTo>
                  <a:cubicBezTo>
                    <a:pt x="107" y="6"/>
                    <a:pt x="59" y="10"/>
                    <a:pt x="11" y="10"/>
                  </a:cubicBezTo>
                  <a:cubicBezTo>
                    <a:pt x="7" y="10"/>
                    <a:pt x="4" y="10"/>
                    <a:pt x="0" y="10"/>
                  </a:cubicBezTo>
                  <a:cubicBezTo>
                    <a:pt x="0" y="224"/>
                    <a:pt x="0" y="224"/>
                    <a:pt x="0" y="224"/>
                  </a:cubicBezTo>
                  <a:cubicBezTo>
                    <a:pt x="4" y="224"/>
                    <a:pt x="7" y="225"/>
                    <a:pt x="11" y="225"/>
                  </a:cubicBezTo>
                  <a:cubicBezTo>
                    <a:pt x="74" y="225"/>
                    <a:pt x="135" y="220"/>
                    <a:pt x="195" y="211"/>
                  </a:cubicBezTo>
                  <a:lnTo>
                    <a:pt x="154" y="0"/>
                  </a:lnTo>
                  <a:close/>
                </a:path>
              </a:pathLst>
            </a:custGeom>
            <a:solidFill>
              <a:srgbClr val="A5A5A5"/>
            </a:solidFill>
            <a:ln w="9525">
              <a:noFill/>
            </a:ln>
          </p:spPr>
          <p:txBody>
            <a:bodyPr/>
            <a:lstStyle/>
            <a:p>
              <a:endParaRPr lang="zh-CN" altLang="en-US"/>
            </a:p>
          </p:txBody>
        </p:sp>
        <p:sp>
          <p:nvSpPr>
            <p:cNvPr id="15545" name="Freeform 91"/>
            <p:cNvSpPr/>
            <p:nvPr/>
          </p:nvSpPr>
          <p:spPr>
            <a:xfrm>
              <a:off x="1889969" y="883080"/>
              <a:ext cx="152866" cy="176869"/>
            </a:xfrm>
            <a:custGeom>
              <a:avLst/>
              <a:gdLst/>
              <a:ahLst/>
              <a:cxnLst>
                <a:cxn ang="0">
                  <a:pos x="0" y="169008"/>
                </a:cxn>
                <a:cxn ang="0">
                  <a:pos x="8579" y="169008"/>
                </a:cxn>
                <a:cxn ang="0">
                  <a:pos x="120109" y="176869"/>
                </a:cxn>
                <a:cxn ang="0">
                  <a:pos x="152866" y="11005"/>
                </a:cxn>
                <a:cxn ang="0">
                  <a:pos x="8579" y="0"/>
                </a:cxn>
                <a:cxn ang="0">
                  <a:pos x="0" y="786"/>
                </a:cxn>
                <a:cxn ang="0">
                  <a:pos x="0" y="169008"/>
                </a:cxn>
              </a:cxnLst>
              <a:rect l="0" t="0" r="0" b="0"/>
              <a:pathLst>
                <a:path w="196" h="225">
                  <a:moveTo>
                    <a:pt x="0" y="215"/>
                  </a:moveTo>
                  <a:cubicBezTo>
                    <a:pt x="4" y="215"/>
                    <a:pt x="7" y="215"/>
                    <a:pt x="11" y="215"/>
                  </a:cubicBezTo>
                  <a:cubicBezTo>
                    <a:pt x="59" y="215"/>
                    <a:pt x="107" y="218"/>
                    <a:pt x="154" y="225"/>
                  </a:cubicBezTo>
                  <a:cubicBezTo>
                    <a:pt x="196" y="14"/>
                    <a:pt x="196" y="14"/>
                    <a:pt x="196" y="14"/>
                  </a:cubicBezTo>
                  <a:cubicBezTo>
                    <a:pt x="135" y="5"/>
                    <a:pt x="74" y="0"/>
                    <a:pt x="11" y="0"/>
                  </a:cubicBezTo>
                  <a:cubicBezTo>
                    <a:pt x="7" y="0"/>
                    <a:pt x="4" y="1"/>
                    <a:pt x="0" y="1"/>
                  </a:cubicBezTo>
                  <a:lnTo>
                    <a:pt x="0" y="215"/>
                  </a:lnTo>
                  <a:close/>
                </a:path>
              </a:pathLst>
            </a:custGeom>
            <a:solidFill>
              <a:srgbClr val="A5A5A5"/>
            </a:solidFill>
            <a:ln w="9525">
              <a:noFill/>
            </a:ln>
          </p:spPr>
          <p:txBody>
            <a:bodyPr/>
            <a:lstStyle/>
            <a:p>
              <a:endParaRPr lang="zh-CN" altLang="en-US"/>
            </a:p>
          </p:txBody>
        </p:sp>
        <p:sp>
          <p:nvSpPr>
            <p:cNvPr id="15546" name="Freeform 92"/>
            <p:cNvSpPr/>
            <p:nvPr/>
          </p:nvSpPr>
          <p:spPr>
            <a:xfrm>
              <a:off x="2733886" y="1718154"/>
              <a:ext cx="179395" cy="157919"/>
            </a:xfrm>
            <a:custGeom>
              <a:avLst/>
              <a:gdLst/>
              <a:ahLst/>
              <a:cxnLst>
                <a:cxn ang="0">
                  <a:pos x="0" y="32835"/>
                </a:cxn>
                <a:cxn ang="0">
                  <a:pos x="12480" y="157919"/>
                </a:cxn>
                <a:cxn ang="0">
                  <a:pos x="179395" y="157919"/>
                </a:cxn>
                <a:cxn ang="0">
                  <a:pos x="163795" y="0"/>
                </a:cxn>
                <a:cxn ang="0">
                  <a:pos x="0" y="32835"/>
                </a:cxn>
              </a:cxnLst>
              <a:rect l="0" t="0" r="0" b="0"/>
              <a:pathLst>
                <a:path w="230" h="202">
                  <a:moveTo>
                    <a:pt x="0" y="42"/>
                  </a:moveTo>
                  <a:cubicBezTo>
                    <a:pt x="9" y="94"/>
                    <a:pt x="14" y="147"/>
                    <a:pt x="16" y="202"/>
                  </a:cubicBezTo>
                  <a:cubicBezTo>
                    <a:pt x="230" y="202"/>
                    <a:pt x="230" y="202"/>
                    <a:pt x="230" y="202"/>
                  </a:cubicBezTo>
                  <a:cubicBezTo>
                    <a:pt x="229" y="133"/>
                    <a:pt x="222" y="66"/>
                    <a:pt x="210" y="0"/>
                  </a:cubicBezTo>
                  <a:lnTo>
                    <a:pt x="0" y="42"/>
                  </a:lnTo>
                  <a:close/>
                </a:path>
              </a:pathLst>
            </a:custGeom>
            <a:solidFill>
              <a:srgbClr val="A5A5A5"/>
            </a:solidFill>
            <a:ln w="9525">
              <a:noFill/>
            </a:ln>
          </p:spPr>
          <p:txBody>
            <a:bodyPr/>
            <a:lstStyle/>
            <a:p>
              <a:endParaRPr lang="zh-CN" altLang="en-US"/>
            </a:p>
          </p:txBody>
        </p:sp>
        <p:sp>
          <p:nvSpPr>
            <p:cNvPr id="15547" name="Freeform 93"/>
            <p:cNvSpPr/>
            <p:nvPr/>
          </p:nvSpPr>
          <p:spPr>
            <a:xfrm>
              <a:off x="2366251" y="1053632"/>
              <a:ext cx="217296" cy="214769"/>
            </a:xfrm>
            <a:custGeom>
              <a:avLst/>
              <a:gdLst/>
              <a:ahLst/>
              <a:cxnLst>
                <a:cxn ang="0">
                  <a:pos x="0" y="139014"/>
                </a:cxn>
                <a:cxn ang="0">
                  <a:pos x="98058" y="214769"/>
                </a:cxn>
                <a:cxn ang="0">
                  <a:pos x="217296" y="96060"/>
                </a:cxn>
                <a:cxn ang="0">
                  <a:pos x="93351" y="0"/>
                </a:cxn>
                <a:cxn ang="0">
                  <a:pos x="0" y="139014"/>
                </a:cxn>
              </a:cxnLst>
              <a:rect l="0" t="0" r="0" b="0"/>
              <a:pathLst>
                <a:path w="277" h="275">
                  <a:moveTo>
                    <a:pt x="0" y="178"/>
                  </a:moveTo>
                  <a:cubicBezTo>
                    <a:pt x="44" y="207"/>
                    <a:pt x="86" y="240"/>
                    <a:pt x="125" y="275"/>
                  </a:cubicBezTo>
                  <a:cubicBezTo>
                    <a:pt x="277" y="123"/>
                    <a:pt x="277" y="123"/>
                    <a:pt x="277" y="123"/>
                  </a:cubicBezTo>
                  <a:cubicBezTo>
                    <a:pt x="228" y="78"/>
                    <a:pt x="175" y="37"/>
                    <a:pt x="119" y="0"/>
                  </a:cubicBezTo>
                  <a:lnTo>
                    <a:pt x="0" y="178"/>
                  </a:lnTo>
                  <a:close/>
                </a:path>
              </a:pathLst>
            </a:custGeom>
            <a:solidFill>
              <a:srgbClr val="A5A5A5"/>
            </a:solidFill>
            <a:ln w="9525">
              <a:noFill/>
            </a:ln>
          </p:spPr>
          <p:txBody>
            <a:bodyPr/>
            <a:lstStyle/>
            <a:p>
              <a:endParaRPr lang="zh-CN" altLang="en-US"/>
            </a:p>
          </p:txBody>
        </p:sp>
        <p:sp>
          <p:nvSpPr>
            <p:cNvPr id="15548" name="Freeform 94"/>
            <p:cNvSpPr/>
            <p:nvPr/>
          </p:nvSpPr>
          <p:spPr>
            <a:xfrm>
              <a:off x="2498903" y="1181230"/>
              <a:ext cx="221086" cy="214769"/>
            </a:xfrm>
            <a:custGeom>
              <a:avLst/>
              <a:gdLst/>
              <a:ahLst/>
              <a:cxnLst>
                <a:cxn ang="0">
                  <a:pos x="0" y="119578"/>
                </a:cxn>
                <a:cxn ang="0">
                  <a:pos x="81247" y="214769"/>
                </a:cxn>
                <a:cxn ang="0">
                  <a:pos x="221086" y="120365"/>
                </a:cxn>
                <a:cxn ang="0">
                  <a:pos x="118746" y="0"/>
                </a:cxn>
                <a:cxn ang="0">
                  <a:pos x="0" y="119578"/>
                </a:cxn>
              </a:cxnLst>
              <a:rect l="0" t="0" r="0" b="0"/>
              <a:pathLst>
                <a:path w="283" h="273">
                  <a:moveTo>
                    <a:pt x="0" y="152"/>
                  </a:moveTo>
                  <a:cubicBezTo>
                    <a:pt x="38" y="189"/>
                    <a:pt x="73" y="230"/>
                    <a:pt x="104" y="273"/>
                  </a:cubicBezTo>
                  <a:cubicBezTo>
                    <a:pt x="283" y="153"/>
                    <a:pt x="283" y="153"/>
                    <a:pt x="283" y="153"/>
                  </a:cubicBezTo>
                  <a:cubicBezTo>
                    <a:pt x="243" y="99"/>
                    <a:pt x="199" y="47"/>
                    <a:pt x="152" y="0"/>
                  </a:cubicBezTo>
                  <a:lnTo>
                    <a:pt x="0" y="152"/>
                  </a:lnTo>
                  <a:close/>
                </a:path>
              </a:pathLst>
            </a:custGeom>
            <a:solidFill>
              <a:srgbClr val="A5A5A5"/>
            </a:solidFill>
            <a:ln w="9525">
              <a:noFill/>
            </a:ln>
          </p:spPr>
          <p:txBody>
            <a:bodyPr/>
            <a:lstStyle/>
            <a:p>
              <a:endParaRPr lang="zh-CN" altLang="en-US"/>
            </a:p>
          </p:txBody>
        </p:sp>
        <p:sp>
          <p:nvSpPr>
            <p:cNvPr id="15549" name="Freeform 95"/>
            <p:cNvSpPr/>
            <p:nvPr/>
          </p:nvSpPr>
          <p:spPr>
            <a:xfrm>
              <a:off x="2606287" y="1340412"/>
              <a:ext cx="216033" cy="202136"/>
            </a:xfrm>
            <a:custGeom>
              <a:avLst/>
              <a:gdLst/>
              <a:ahLst/>
              <a:cxnLst>
                <a:cxn ang="0">
                  <a:pos x="0" y="92873"/>
                </a:cxn>
                <a:cxn ang="0">
                  <a:pos x="61053" y="202136"/>
                </a:cxn>
                <a:cxn ang="0">
                  <a:pos x="216033" y="138139"/>
                </a:cxn>
                <a:cxn ang="0">
                  <a:pos x="140108" y="0"/>
                </a:cxn>
                <a:cxn ang="0">
                  <a:pos x="0" y="92873"/>
                </a:cxn>
              </a:cxnLst>
              <a:rect l="0" t="0" r="0" b="0"/>
              <a:pathLst>
                <a:path w="276" h="259">
                  <a:moveTo>
                    <a:pt x="0" y="119"/>
                  </a:moveTo>
                  <a:cubicBezTo>
                    <a:pt x="29" y="164"/>
                    <a:pt x="56" y="210"/>
                    <a:pt x="78" y="259"/>
                  </a:cubicBezTo>
                  <a:cubicBezTo>
                    <a:pt x="276" y="177"/>
                    <a:pt x="276" y="177"/>
                    <a:pt x="276" y="177"/>
                  </a:cubicBezTo>
                  <a:cubicBezTo>
                    <a:pt x="248" y="115"/>
                    <a:pt x="216" y="56"/>
                    <a:pt x="179" y="0"/>
                  </a:cubicBezTo>
                  <a:lnTo>
                    <a:pt x="0" y="119"/>
                  </a:lnTo>
                  <a:close/>
                </a:path>
              </a:pathLst>
            </a:custGeom>
            <a:solidFill>
              <a:srgbClr val="A5A5A5"/>
            </a:solidFill>
            <a:ln w="9525">
              <a:noFill/>
            </a:ln>
          </p:spPr>
          <p:txBody>
            <a:bodyPr/>
            <a:lstStyle/>
            <a:p>
              <a:endParaRPr lang="zh-CN" altLang="en-US"/>
            </a:p>
          </p:txBody>
        </p:sp>
        <p:sp>
          <p:nvSpPr>
            <p:cNvPr id="15550" name="Freeform 96"/>
            <p:cNvSpPr/>
            <p:nvPr/>
          </p:nvSpPr>
          <p:spPr>
            <a:xfrm>
              <a:off x="2685878" y="1521071"/>
              <a:ext cx="202136" cy="184449"/>
            </a:xfrm>
            <a:custGeom>
              <a:avLst/>
              <a:gdLst/>
              <a:ahLst/>
              <a:cxnLst>
                <a:cxn ang="0">
                  <a:pos x="155309" y="0"/>
                </a:cxn>
                <a:cxn ang="0">
                  <a:pos x="0" y="64088"/>
                </a:cxn>
                <a:cxn ang="0">
                  <a:pos x="38242" y="184449"/>
                </a:cxn>
                <a:cxn ang="0">
                  <a:pos x="202136" y="151623"/>
                </a:cxn>
                <a:cxn ang="0">
                  <a:pos x="155309" y="0"/>
                </a:cxn>
              </a:cxnLst>
              <a:rect l="0" t="0" r="0" b="0"/>
              <a:pathLst>
                <a:path w="259" h="236">
                  <a:moveTo>
                    <a:pt x="199" y="0"/>
                  </a:moveTo>
                  <a:cubicBezTo>
                    <a:pt x="0" y="82"/>
                    <a:pt x="0" y="82"/>
                    <a:pt x="0" y="82"/>
                  </a:cubicBezTo>
                  <a:cubicBezTo>
                    <a:pt x="20" y="132"/>
                    <a:pt x="36" y="183"/>
                    <a:pt x="49" y="236"/>
                  </a:cubicBezTo>
                  <a:cubicBezTo>
                    <a:pt x="259" y="194"/>
                    <a:pt x="259" y="194"/>
                    <a:pt x="259" y="194"/>
                  </a:cubicBezTo>
                  <a:cubicBezTo>
                    <a:pt x="244" y="127"/>
                    <a:pt x="224" y="63"/>
                    <a:pt x="199" y="0"/>
                  </a:cubicBezTo>
                  <a:close/>
                </a:path>
              </a:pathLst>
            </a:custGeom>
            <a:solidFill>
              <a:srgbClr val="A5A5A5"/>
            </a:solidFill>
            <a:ln w="9525">
              <a:noFill/>
            </a:ln>
          </p:spPr>
          <p:txBody>
            <a:bodyPr/>
            <a:lstStyle/>
            <a:p>
              <a:endParaRPr lang="zh-CN" altLang="en-US"/>
            </a:p>
          </p:txBody>
        </p:sp>
        <p:sp>
          <p:nvSpPr>
            <p:cNvPr id="15551" name="Freeform 97"/>
            <p:cNvSpPr/>
            <p:nvPr/>
          </p:nvSpPr>
          <p:spPr>
            <a:xfrm>
              <a:off x="2217176" y="958881"/>
              <a:ext cx="203399" cy="209716"/>
            </a:xfrm>
            <a:custGeom>
              <a:avLst/>
              <a:gdLst/>
              <a:ahLst/>
              <a:cxnLst>
                <a:cxn ang="0">
                  <a:pos x="0" y="154939"/>
                </a:cxn>
                <a:cxn ang="0">
                  <a:pos x="110305" y="209716"/>
                </a:cxn>
                <a:cxn ang="0">
                  <a:pos x="203399" y="69644"/>
                </a:cxn>
                <a:cxn ang="0">
                  <a:pos x="64149" y="0"/>
                </a:cxn>
                <a:cxn ang="0">
                  <a:pos x="0" y="154939"/>
                </a:cxn>
              </a:cxnLst>
              <a:rect l="0" t="0" r="0" b="0"/>
              <a:pathLst>
                <a:path w="260" h="268">
                  <a:moveTo>
                    <a:pt x="0" y="198"/>
                  </a:moveTo>
                  <a:cubicBezTo>
                    <a:pt x="49" y="218"/>
                    <a:pt x="96" y="241"/>
                    <a:pt x="141" y="268"/>
                  </a:cubicBezTo>
                  <a:cubicBezTo>
                    <a:pt x="260" y="89"/>
                    <a:pt x="260" y="89"/>
                    <a:pt x="260" y="89"/>
                  </a:cubicBezTo>
                  <a:cubicBezTo>
                    <a:pt x="203" y="55"/>
                    <a:pt x="144" y="25"/>
                    <a:pt x="82" y="0"/>
                  </a:cubicBezTo>
                  <a:lnTo>
                    <a:pt x="0" y="198"/>
                  </a:lnTo>
                  <a:close/>
                </a:path>
              </a:pathLst>
            </a:custGeom>
            <a:solidFill>
              <a:srgbClr val="A5A5A5"/>
            </a:solidFill>
            <a:ln w="9525">
              <a:noFill/>
            </a:ln>
          </p:spPr>
          <p:txBody>
            <a:bodyPr/>
            <a:lstStyle/>
            <a:p>
              <a:endParaRPr lang="zh-CN" altLang="en-US"/>
            </a:p>
          </p:txBody>
        </p:sp>
        <p:sp>
          <p:nvSpPr>
            <p:cNvPr id="15552" name="Freeform 98"/>
            <p:cNvSpPr/>
            <p:nvPr/>
          </p:nvSpPr>
          <p:spPr>
            <a:xfrm>
              <a:off x="2055467" y="2701039"/>
              <a:ext cx="181922" cy="197082"/>
            </a:xfrm>
            <a:custGeom>
              <a:avLst/>
              <a:gdLst/>
              <a:ahLst/>
              <a:cxnLst>
                <a:cxn ang="0">
                  <a:pos x="181922" y="156252"/>
                </a:cxn>
                <a:cxn ang="0">
                  <a:pos x="117622" y="0"/>
                </a:cxn>
                <a:cxn ang="0">
                  <a:pos x="0" y="31407"/>
                </a:cxn>
                <a:cxn ang="0">
                  <a:pos x="32934" y="197082"/>
                </a:cxn>
                <a:cxn ang="0">
                  <a:pos x="181922" y="156252"/>
                </a:cxn>
              </a:cxnLst>
              <a:rect l="0" t="0" r="0" b="0"/>
              <a:pathLst>
                <a:path w="232" h="251">
                  <a:moveTo>
                    <a:pt x="232" y="199"/>
                  </a:moveTo>
                  <a:cubicBezTo>
                    <a:pt x="150" y="0"/>
                    <a:pt x="150" y="0"/>
                    <a:pt x="150" y="0"/>
                  </a:cubicBezTo>
                  <a:cubicBezTo>
                    <a:pt x="101" y="17"/>
                    <a:pt x="52" y="30"/>
                    <a:pt x="0" y="40"/>
                  </a:cubicBezTo>
                  <a:cubicBezTo>
                    <a:pt x="42" y="251"/>
                    <a:pt x="42" y="251"/>
                    <a:pt x="42" y="251"/>
                  </a:cubicBezTo>
                  <a:cubicBezTo>
                    <a:pt x="107" y="238"/>
                    <a:pt x="171" y="221"/>
                    <a:pt x="232" y="199"/>
                  </a:cubicBezTo>
                  <a:close/>
                </a:path>
              </a:pathLst>
            </a:custGeom>
            <a:solidFill>
              <a:srgbClr val="A5A5A5"/>
            </a:solidFill>
            <a:ln w="9525">
              <a:noFill/>
            </a:ln>
          </p:spPr>
          <p:txBody>
            <a:bodyPr/>
            <a:lstStyle/>
            <a:p>
              <a:endParaRPr lang="zh-CN" altLang="en-US"/>
            </a:p>
          </p:txBody>
        </p:sp>
        <p:sp>
          <p:nvSpPr>
            <p:cNvPr id="15553" name="Freeform 99"/>
            <p:cNvSpPr/>
            <p:nvPr/>
          </p:nvSpPr>
          <p:spPr>
            <a:xfrm>
              <a:off x="2217176" y="2630291"/>
              <a:ext cx="203399" cy="210980"/>
            </a:xfrm>
            <a:custGeom>
              <a:avLst/>
              <a:gdLst/>
              <a:ahLst/>
              <a:cxnLst>
                <a:cxn ang="0">
                  <a:pos x="109523" y="0"/>
                </a:cxn>
                <a:cxn ang="0">
                  <a:pos x="0" y="55107"/>
                </a:cxn>
                <a:cxn ang="0">
                  <a:pos x="63367" y="210980"/>
                </a:cxn>
                <a:cxn ang="0">
                  <a:pos x="203399" y="140916"/>
                </a:cxn>
                <a:cxn ang="0">
                  <a:pos x="109523" y="0"/>
                </a:cxn>
              </a:cxnLst>
              <a:rect l="0" t="0" r="0" b="0"/>
              <a:pathLst>
                <a:path w="260" h="268">
                  <a:moveTo>
                    <a:pt x="140" y="0"/>
                  </a:moveTo>
                  <a:cubicBezTo>
                    <a:pt x="95" y="27"/>
                    <a:pt x="48" y="50"/>
                    <a:pt x="0" y="70"/>
                  </a:cubicBezTo>
                  <a:cubicBezTo>
                    <a:pt x="81" y="268"/>
                    <a:pt x="81" y="268"/>
                    <a:pt x="81" y="268"/>
                  </a:cubicBezTo>
                  <a:cubicBezTo>
                    <a:pt x="143" y="243"/>
                    <a:pt x="203" y="213"/>
                    <a:pt x="260" y="179"/>
                  </a:cubicBezTo>
                  <a:lnTo>
                    <a:pt x="140" y="0"/>
                  </a:lnTo>
                  <a:close/>
                </a:path>
              </a:pathLst>
            </a:custGeom>
            <a:solidFill>
              <a:srgbClr val="A5A5A5"/>
            </a:solidFill>
            <a:ln w="9525">
              <a:noFill/>
            </a:ln>
          </p:spPr>
          <p:txBody>
            <a:bodyPr/>
            <a:lstStyle/>
            <a:p>
              <a:endParaRPr lang="zh-CN" altLang="en-US"/>
            </a:p>
          </p:txBody>
        </p:sp>
        <p:sp>
          <p:nvSpPr>
            <p:cNvPr id="15554" name="Freeform 100"/>
            <p:cNvSpPr/>
            <p:nvPr/>
          </p:nvSpPr>
          <p:spPr>
            <a:xfrm>
              <a:off x="2055467" y="900767"/>
              <a:ext cx="183186" cy="197082"/>
            </a:xfrm>
            <a:custGeom>
              <a:avLst/>
              <a:gdLst/>
              <a:ahLst/>
              <a:cxnLst>
                <a:cxn ang="0">
                  <a:pos x="0" y="165675"/>
                </a:cxn>
                <a:cxn ang="0">
                  <a:pos x="118717" y="197082"/>
                </a:cxn>
                <a:cxn ang="0">
                  <a:pos x="183186" y="40830"/>
                </a:cxn>
                <a:cxn ang="0">
                  <a:pos x="33021" y="0"/>
                </a:cxn>
                <a:cxn ang="0">
                  <a:pos x="0" y="165675"/>
                </a:cxn>
              </a:cxnLst>
              <a:rect l="0" t="0" r="0" b="0"/>
              <a:pathLst>
                <a:path w="233" h="251">
                  <a:moveTo>
                    <a:pt x="0" y="211"/>
                  </a:moveTo>
                  <a:cubicBezTo>
                    <a:pt x="52" y="221"/>
                    <a:pt x="102" y="234"/>
                    <a:pt x="151" y="251"/>
                  </a:cubicBezTo>
                  <a:cubicBezTo>
                    <a:pt x="233" y="52"/>
                    <a:pt x="233" y="52"/>
                    <a:pt x="233" y="52"/>
                  </a:cubicBezTo>
                  <a:cubicBezTo>
                    <a:pt x="171" y="30"/>
                    <a:pt x="108" y="13"/>
                    <a:pt x="42" y="0"/>
                  </a:cubicBezTo>
                  <a:lnTo>
                    <a:pt x="0" y="211"/>
                  </a:lnTo>
                  <a:close/>
                </a:path>
              </a:pathLst>
            </a:custGeom>
            <a:solidFill>
              <a:srgbClr val="A5A5A5"/>
            </a:solidFill>
            <a:ln w="9525">
              <a:noFill/>
            </a:ln>
          </p:spPr>
          <p:txBody>
            <a:bodyPr/>
            <a:lstStyle/>
            <a:p>
              <a:endParaRPr lang="zh-CN" altLang="en-US"/>
            </a:p>
          </p:txBody>
        </p:sp>
        <p:sp>
          <p:nvSpPr>
            <p:cNvPr id="15555" name="Freeform 101"/>
            <p:cNvSpPr/>
            <p:nvPr/>
          </p:nvSpPr>
          <p:spPr>
            <a:xfrm>
              <a:off x="1310092" y="2231073"/>
              <a:ext cx="147812" cy="146548"/>
            </a:xfrm>
            <a:custGeom>
              <a:avLst/>
              <a:gdLst/>
              <a:ahLst/>
              <a:cxnLst>
                <a:cxn ang="0">
                  <a:pos x="147812" y="63478"/>
                </a:cxn>
                <a:cxn ang="0">
                  <a:pos x="97759" y="0"/>
                </a:cxn>
                <a:cxn ang="0">
                  <a:pos x="0" y="65829"/>
                </a:cxn>
                <a:cxn ang="0">
                  <a:pos x="64130" y="146548"/>
                </a:cxn>
                <a:cxn ang="0">
                  <a:pos x="147812" y="63478"/>
                </a:cxn>
              </a:cxnLst>
              <a:rect l="0" t="0" r="0" b="0"/>
              <a:pathLst>
                <a:path w="189" h="187">
                  <a:moveTo>
                    <a:pt x="189" y="81"/>
                  </a:moveTo>
                  <a:cubicBezTo>
                    <a:pt x="165" y="56"/>
                    <a:pt x="144" y="29"/>
                    <a:pt x="125" y="0"/>
                  </a:cubicBezTo>
                  <a:cubicBezTo>
                    <a:pt x="0" y="84"/>
                    <a:pt x="0" y="84"/>
                    <a:pt x="0" y="84"/>
                  </a:cubicBezTo>
                  <a:cubicBezTo>
                    <a:pt x="25" y="120"/>
                    <a:pt x="53" y="155"/>
                    <a:pt x="82" y="187"/>
                  </a:cubicBezTo>
                  <a:lnTo>
                    <a:pt x="189" y="81"/>
                  </a:lnTo>
                  <a:close/>
                </a:path>
              </a:pathLst>
            </a:custGeom>
            <a:solidFill>
              <a:srgbClr val="E25D2A"/>
            </a:solidFill>
            <a:ln w="9525">
              <a:noFill/>
            </a:ln>
          </p:spPr>
          <p:txBody>
            <a:bodyPr/>
            <a:lstStyle/>
            <a:p>
              <a:endParaRPr lang="zh-CN" altLang="en-US"/>
            </a:p>
          </p:txBody>
        </p:sp>
        <p:sp>
          <p:nvSpPr>
            <p:cNvPr id="15556" name="Freeform 102"/>
            <p:cNvSpPr/>
            <p:nvPr/>
          </p:nvSpPr>
          <p:spPr>
            <a:xfrm>
              <a:off x="1754790" y="1191337"/>
              <a:ext cx="104858" cy="128862"/>
            </a:xfrm>
            <a:custGeom>
              <a:avLst/>
              <a:gdLst/>
              <a:ahLst/>
              <a:cxnLst>
                <a:cxn ang="0">
                  <a:pos x="0" y="13358"/>
                </a:cxn>
                <a:cxn ang="0">
                  <a:pos x="22525" y="128862"/>
                </a:cxn>
                <a:cxn ang="0">
                  <a:pos x="104858" y="117862"/>
                </a:cxn>
                <a:cxn ang="0">
                  <a:pos x="104858" y="0"/>
                </a:cxn>
                <a:cxn ang="0">
                  <a:pos x="0" y="13358"/>
                </a:cxn>
              </a:cxnLst>
              <a:rect l="0" t="0" r="0" b="0"/>
              <a:pathLst>
                <a:path w="135" h="164">
                  <a:moveTo>
                    <a:pt x="0" y="17"/>
                  </a:moveTo>
                  <a:cubicBezTo>
                    <a:pt x="29" y="164"/>
                    <a:pt x="29" y="164"/>
                    <a:pt x="29" y="164"/>
                  </a:cubicBezTo>
                  <a:cubicBezTo>
                    <a:pt x="64" y="157"/>
                    <a:pt x="99" y="152"/>
                    <a:pt x="135" y="150"/>
                  </a:cubicBezTo>
                  <a:cubicBezTo>
                    <a:pt x="135" y="0"/>
                    <a:pt x="135" y="0"/>
                    <a:pt x="135" y="0"/>
                  </a:cubicBezTo>
                  <a:cubicBezTo>
                    <a:pt x="89" y="2"/>
                    <a:pt x="44" y="8"/>
                    <a:pt x="0" y="17"/>
                  </a:cubicBezTo>
                  <a:close/>
                </a:path>
              </a:pathLst>
            </a:custGeom>
            <a:solidFill>
              <a:srgbClr val="E7DED5"/>
            </a:solidFill>
            <a:ln w="9525">
              <a:noFill/>
            </a:ln>
          </p:spPr>
          <p:txBody>
            <a:bodyPr/>
            <a:lstStyle/>
            <a:p>
              <a:endParaRPr lang="zh-CN" altLang="en-US"/>
            </a:p>
          </p:txBody>
        </p:sp>
        <p:sp>
          <p:nvSpPr>
            <p:cNvPr id="15557" name="Freeform 103"/>
            <p:cNvSpPr/>
            <p:nvPr/>
          </p:nvSpPr>
          <p:spPr>
            <a:xfrm>
              <a:off x="1397263" y="2318244"/>
              <a:ext cx="144022" cy="151602"/>
            </a:xfrm>
            <a:custGeom>
              <a:avLst/>
              <a:gdLst/>
              <a:ahLst/>
              <a:cxnLst>
                <a:cxn ang="0">
                  <a:pos x="144022" y="53414"/>
                </a:cxn>
                <a:cxn ang="0">
                  <a:pos x="82969" y="0"/>
                </a:cxn>
                <a:cxn ang="0">
                  <a:pos x="0" y="83263"/>
                </a:cxn>
                <a:cxn ang="0">
                  <a:pos x="78273" y="151602"/>
                </a:cxn>
                <a:cxn ang="0">
                  <a:pos x="144022" y="53414"/>
                </a:cxn>
              </a:cxnLst>
              <a:rect l="0" t="0" r="0" b="0"/>
              <a:pathLst>
                <a:path w="184" h="193">
                  <a:moveTo>
                    <a:pt x="184" y="68"/>
                  </a:moveTo>
                  <a:cubicBezTo>
                    <a:pt x="156" y="47"/>
                    <a:pt x="130" y="25"/>
                    <a:pt x="106" y="0"/>
                  </a:cubicBezTo>
                  <a:cubicBezTo>
                    <a:pt x="0" y="106"/>
                    <a:pt x="0" y="106"/>
                    <a:pt x="0" y="106"/>
                  </a:cubicBezTo>
                  <a:cubicBezTo>
                    <a:pt x="31" y="138"/>
                    <a:pt x="65" y="167"/>
                    <a:pt x="100" y="193"/>
                  </a:cubicBezTo>
                  <a:lnTo>
                    <a:pt x="184" y="68"/>
                  </a:lnTo>
                  <a:close/>
                </a:path>
              </a:pathLst>
            </a:custGeom>
            <a:solidFill>
              <a:srgbClr val="E25D2A"/>
            </a:solidFill>
            <a:ln w="9525">
              <a:noFill/>
            </a:ln>
          </p:spPr>
          <p:txBody>
            <a:bodyPr/>
            <a:lstStyle/>
            <a:p>
              <a:endParaRPr lang="zh-CN" altLang="en-US"/>
            </a:p>
          </p:txBody>
        </p:sp>
        <p:sp>
          <p:nvSpPr>
            <p:cNvPr id="15558" name="Freeform 104"/>
            <p:cNvSpPr/>
            <p:nvPr/>
          </p:nvSpPr>
          <p:spPr>
            <a:xfrm>
              <a:off x="1203970" y="2026411"/>
              <a:ext cx="137705" cy="122545"/>
            </a:xfrm>
            <a:custGeom>
              <a:avLst/>
              <a:gdLst/>
              <a:ahLst/>
              <a:cxnLst>
                <a:cxn ang="0">
                  <a:pos x="137705" y="76689"/>
                </a:cxn>
                <a:cxn ang="0">
                  <a:pos x="115797" y="0"/>
                </a:cxn>
                <a:cxn ang="0">
                  <a:pos x="0" y="22928"/>
                </a:cxn>
                <a:cxn ang="0">
                  <a:pos x="28949" y="122545"/>
                </a:cxn>
                <a:cxn ang="0">
                  <a:pos x="137705" y="76689"/>
                </a:cxn>
              </a:cxnLst>
              <a:rect l="0" t="0" r="0" b="0"/>
              <a:pathLst>
                <a:path w="176" h="155">
                  <a:moveTo>
                    <a:pt x="176" y="97"/>
                  </a:moveTo>
                  <a:cubicBezTo>
                    <a:pt x="164" y="66"/>
                    <a:pt x="155" y="33"/>
                    <a:pt x="148" y="0"/>
                  </a:cubicBezTo>
                  <a:cubicBezTo>
                    <a:pt x="0" y="29"/>
                    <a:pt x="0" y="29"/>
                    <a:pt x="0" y="29"/>
                  </a:cubicBezTo>
                  <a:cubicBezTo>
                    <a:pt x="10" y="72"/>
                    <a:pt x="22" y="114"/>
                    <a:pt x="37" y="155"/>
                  </a:cubicBezTo>
                  <a:lnTo>
                    <a:pt x="176" y="97"/>
                  </a:lnTo>
                  <a:close/>
                </a:path>
              </a:pathLst>
            </a:custGeom>
            <a:solidFill>
              <a:srgbClr val="E25D2A"/>
            </a:solidFill>
            <a:ln w="9525">
              <a:noFill/>
            </a:ln>
          </p:spPr>
          <p:txBody>
            <a:bodyPr/>
            <a:lstStyle/>
            <a:p>
              <a:endParaRPr lang="zh-CN" altLang="en-US"/>
            </a:p>
          </p:txBody>
        </p:sp>
        <p:sp>
          <p:nvSpPr>
            <p:cNvPr id="15559" name="Freeform 105"/>
            <p:cNvSpPr/>
            <p:nvPr/>
          </p:nvSpPr>
          <p:spPr>
            <a:xfrm>
              <a:off x="1190074" y="1915236"/>
              <a:ext cx="123808" cy="102332"/>
            </a:xfrm>
            <a:custGeom>
              <a:avLst/>
              <a:gdLst/>
              <a:ahLst/>
              <a:cxnLst>
                <a:cxn ang="0">
                  <a:pos x="123808" y="79504"/>
                </a:cxn>
                <a:cxn ang="0">
                  <a:pos x="116021" y="0"/>
                </a:cxn>
                <a:cxn ang="0">
                  <a:pos x="0" y="0"/>
                </a:cxn>
                <a:cxn ang="0">
                  <a:pos x="9344" y="102332"/>
                </a:cxn>
                <a:cxn ang="0">
                  <a:pos x="123808" y="79504"/>
                </a:cxn>
              </a:cxnLst>
              <a:rect l="0" t="0" r="0" b="0"/>
              <a:pathLst>
                <a:path w="159" h="130">
                  <a:moveTo>
                    <a:pt x="159" y="101"/>
                  </a:moveTo>
                  <a:cubicBezTo>
                    <a:pt x="154" y="68"/>
                    <a:pt x="150" y="34"/>
                    <a:pt x="149" y="0"/>
                  </a:cubicBezTo>
                  <a:cubicBezTo>
                    <a:pt x="0" y="0"/>
                    <a:pt x="0" y="0"/>
                    <a:pt x="0" y="0"/>
                  </a:cubicBezTo>
                  <a:cubicBezTo>
                    <a:pt x="1" y="44"/>
                    <a:pt x="5" y="88"/>
                    <a:pt x="12" y="130"/>
                  </a:cubicBezTo>
                  <a:lnTo>
                    <a:pt x="159" y="101"/>
                  </a:lnTo>
                  <a:close/>
                </a:path>
              </a:pathLst>
            </a:custGeom>
            <a:solidFill>
              <a:srgbClr val="E25D2A"/>
            </a:solidFill>
            <a:ln w="9525">
              <a:noFill/>
            </a:ln>
          </p:spPr>
          <p:txBody>
            <a:bodyPr/>
            <a:lstStyle/>
            <a:p>
              <a:endParaRPr lang="zh-CN" altLang="en-US"/>
            </a:p>
          </p:txBody>
        </p:sp>
        <p:sp>
          <p:nvSpPr>
            <p:cNvPr id="15560" name="Freeform 106"/>
            <p:cNvSpPr/>
            <p:nvPr/>
          </p:nvSpPr>
          <p:spPr>
            <a:xfrm>
              <a:off x="1754790" y="2479952"/>
              <a:ext cx="104858" cy="128862"/>
            </a:xfrm>
            <a:custGeom>
              <a:avLst/>
              <a:gdLst/>
              <a:ahLst/>
              <a:cxnLst>
                <a:cxn ang="0">
                  <a:pos x="104858" y="11000"/>
                </a:cxn>
                <a:cxn ang="0">
                  <a:pos x="22525" y="0"/>
                </a:cxn>
                <a:cxn ang="0">
                  <a:pos x="0" y="115504"/>
                </a:cxn>
                <a:cxn ang="0">
                  <a:pos x="104858" y="128862"/>
                </a:cxn>
                <a:cxn ang="0">
                  <a:pos x="104858" y="11000"/>
                </a:cxn>
              </a:cxnLst>
              <a:rect l="0" t="0" r="0" b="0"/>
              <a:pathLst>
                <a:path w="135" h="164">
                  <a:moveTo>
                    <a:pt x="135" y="14"/>
                  </a:moveTo>
                  <a:cubicBezTo>
                    <a:pt x="99" y="11"/>
                    <a:pt x="64" y="7"/>
                    <a:pt x="29" y="0"/>
                  </a:cubicBezTo>
                  <a:cubicBezTo>
                    <a:pt x="0" y="147"/>
                    <a:pt x="0" y="147"/>
                    <a:pt x="0" y="147"/>
                  </a:cubicBezTo>
                  <a:cubicBezTo>
                    <a:pt x="44" y="156"/>
                    <a:pt x="89" y="162"/>
                    <a:pt x="135" y="164"/>
                  </a:cubicBezTo>
                  <a:lnTo>
                    <a:pt x="135" y="14"/>
                  </a:lnTo>
                  <a:close/>
                </a:path>
              </a:pathLst>
            </a:custGeom>
            <a:solidFill>
              <a:srgbClr val="E25D2A"/>
            </a:solidFill>
            <a:ln w="9525">
              <a:noFill/>
            </a:ln>
          </p:spPr>
          <p:txBody>
            <a:bodyPr/>
            <a:lstStyle/>
            <a:p>
              <a:endParaRPr lang="zh-CN" altLang="en-US"/>
            </a:p>
          </p:txBody>
        </p:sp>
        <p:sp>
          <p:nvSpPr>
            <p:cNvPr id="15561" name="Freeform 107"/>
            <p:cNvSpPr/>
            <p:nvPr/>
          </p:nvSpPr>
          <p:spPr>
            <a:xfrm>
              <a:off x="1502121" y="2391518"/>
              <a:ext cx="136442" cy="149075"/>
            </a:xfrm>
            <a:custGeom>
              <a:avLst/>
              <a:gdLst/>
              <a:ahLst/>
              <a:cxnLst>
                <a:cxn ang="0">
                  <a:pos x="136442" y="40799"/>
                </a:cxn>
                <a:cxn ang="0">
                  <a:pos x="65084" y="0"/>
                </a:cxn>
                <a:cxn ang="0">
                  <a:pos x="0" y="97291"/>
                </a:cxn>
                <a:cxn ang="0">
                  <a:pos x="90961" y="149075"/>
                </a:cxn>
                <a:cxn ang="0">
                  <a:pos x="136442" y="40799"/>
                </a:cxn>
              </a:cxnLst>
              <a:rect l="0" t="0" r="0" b="0"/>
              <a:pathLst>
                <a:path w="174" h="190">
                  <a:moveTo>
                    <a:pt x="174" y="52"/>
                  </a:moveTo>
                  <a:cubicBezTo>
                    <a:pt x="142" y="36"/>
                    <a:pt x="112" y="19"/>
                    <a:pt x="83" y="0"/>
                  </a:cubicBezTo>
                  <a:cubicBezTo>
                    <a:pt x="0" y="124"/>
                    <a:pt x="0" y="124"/>
                    <a:pt x="0" y="124"/>
                  </a:cubicBezTo>
                  <a:cubicBezTo>
                    <a:pt x="37" y="149"/>
                    <a:pt x="76" y="171"/>
                    <a:pt x="116" y="190"/>
                  </a:cubicBezTo>
                  <a:lnTo>
                    <a:pt x="174" y="52"/>
                  </a:lnTo>
                  <a:close/>
                </a:path>
              </a:pathLst>
            </a:custGeom>
            <a:solidFill>
              <a:srgbClr val="E25D2A"/>
            </a:solidFill>
            <a:ln w="9525">
              <a:noFill/>
            </a:ln>
          </p:spPr>
          <p:txBody>
            <a:bodyPr/>
            <a:lstStyle/>
            <a:p>
              <a:endParaRPr lang="zh-CN" altLang="en-US"/>
            </a:p>
          </p:txBody>
        </p:sp>
        <p:sp>
          <p:nvSpPr>
            <p:cNvPr id="15562" name="Freeform 108"/>
            <p:cNvSpPr/>
            <p:nvPr/>
          </p:nvSpPr>
          <p:spPr>
            <a:xfrm>
              <a:off x="1622139" y="2445842"/>
              <a:ext cx="123808" cy="141495"/>
            </a:xfrm>
            <a:custGeom>
              <a:avLst/>
              <a:gdLst/>
              <a:ahLst/>
              <a:cxnLst>
                <a:cxn ang="0">
                  <a:pos x="123808" y="26579"/>
                </a:cxn>
                <a:cxn ang="0">
                  <a:pos x="44949" y="0"/>
                </a:cxn>
                <a:cxn ang="0">
                  <a:pos x="0" y="107880"/>
                </a:cxn>
                <a:cxn ang="0">
                  <a:pos x="100939" y="141495"/>
                </a:cxn>
                <a:cxn ang="0">
                  <a:pos x="123808" y="26579"/>
                </a:cxn>
              </a:cxnLst>
              <a:rect l="0" t="0" r="0" b="0"/>
              <a:pathLst>
                <a:path w="157" h="181">
                  <a:moveTo>
                    <a:pt x="157" y="34"/>
                  </a:moveTo>
                  <a:cubicBezTo>
                    <a:pt x="123" y="25"/>
                    <a:pt x="89" y="14"/>
                    <a:pt x="57" y="0"/>
                  </a:cubicBezTo>
                  <a:cubicBezTo>
                    <a:pt x="0" y="138"/>
                    <a:pt x="0" y="138"/>
                    <a:pt x="0" y="138"/>
                  </a:cubicBezTo>
                  <a:cubicBezTo>
                    <a:pt x="41" y="156"/>
                    <a:pt x="84" y="170"/>
                    <a:pt x="128" y="181"/>
                  </a:cubicBezTo>
                  <a:lnTo>
                    <a:pt x="157" y="34"/>
                  </a:lnTo>
                  <a:close/>
                </a:path>
              </a:pathLst>
            </a:custGeom>
            <a:solidFill>
              <a:srgbClr val="E25D2A"/>
            </a:solidFill>
            <a:ln w="9525">
              <a:noFill/>
            </a:ln>
          </p:spPr>
          <p:txBody>
            <a:bodyPr/>
            <a:lstStyle/>
            <a:p>
              <a:endParaRPr lang="zh-CN" altLang="en-US"/>
            </a:p>
          </p:txBody>
        </p:sp>
        <p:sp>
          <p:nvSpPr>
            <p:cNvPr id="15563" name="Freeform 109"/>
            <p:cNvSpPr/>
            <p:nvPr/>
          </p:nvSpPr>
          <p:spPr>
            <a:xfrm>
              <a:off x="1245661" y="2133795"/>
              <a:ext cx="145285" cy="136442"/>
            </a:xfrm>
            <a:custGeom>
              <a:avLst/>
              <a:gdLst/>
              <a:ahLst/>
              <a:cxnLst>
                <a:cxn ang="0">
                  <a:pos x="145285" y="71358"/>
                </a:cxn>
                <a:cxn ang="0">
                  <a:pos x="108375" y="0"/>
                </a:cxn>
                <a:cxn ang="0">
                  <a:pos x="0" y="44697"/>
                </a:cxn>
                <a:cxn ang="0">
                  <a:pos x="47119" y="136442"/>
                </a:cxn>
                <a:cxn ang="0">
                  <a:pos x="145285" y="71358"/>
                </a:cxn>
              </a:cxnLst>
              <a:rect l="0" t="0" r="0" b="0"/>
              <a:pathLst>
                <a:path w="185" h="174">
                  <a:moveTo>
                    <a:pt x="185" y="91"/>
                  </a:moveTo>
                  <a:cubicBezTo>
                    <a:pt x="167" y="61"/>
                    <a:pt x="152" y="31"/>
                    <a:pt x="138" y="0"/>
                  </a:cubicBezTo>
                  <a:cubicBezTo>
                    <a:pt x="0" y="57"/>
                    <a:pt x="0" y="57"/>
                    <a:pt x="0" y="57"/>
                  </a:cubicBezTo>
                  <a:cubicBezTo>
                    <a:pt x="17" y="98"/>
                    <a:pt x="37" y="137"/>
                    <a:pt x="60" y="174"/>
                  </a:cubicBezTo>
                  <a:lnTo>
                    <a:pt x="185" y="91"/>
                  </a:lnTo>
                  <a:close/>
                </a:path>
              </a:pathLst>
            </a:custGeom>
            <a:solidFill>
              <a:srgbClr val="E25D2A"/>
            </a:solidFill>
            <a:ln w="9525">
              <a:noFill/>
            </a:ln>
          </p:spPr>
          <p:txBody>
            <a:bodyPr/>
            <a:lstStyle/>
            <a:p>
              <a:endParaRPr lang="zh-CN" altLang="en-US"/>
            </a:p>
          </p:txBody>
        </p:sp>
        <p:sp>
          <p:nvSpPr>
            <p:cNvPr id="15564" name="Freeform 110"/>
            <p:cNvSpPr/>
            <p:nvPr/>
          </p:nvSpPr>
          <p:spPr>
            <a:xfrm>
              <a:off x="1502121" y="1258295"/>
              <a:ext cx="136442" cy="150339"/>
            </a:xfrm>
            <a:custGeom>
              <a:avLst/>
              <a:gdLst/>
              <a:ahLst/>
              <a:cxnLst>
                <a:cxn ang="0">
                  <a:pos x="65869" y="150339"/>
                </a:cxn>
                <a:cxn ang="0">
                  <a:pos x="136442" y="109409"/>
                </a:cxn>
                <a:cxn ang="0">
                  <a:pos x="91745" y="0"/>
                </a:cxn>
                <a:cxn ang="0">
                  <a:pos x="0" y="52737"/>
                </a:cxn>
                <a:cxn ang="0">
                  <a:pos x="65869" y="150339"/>
                </a:cxn>
              </a:cxnLst>
              <a:rect l="0" t="0" r="0" b="0"/>
              <a:pathLst>
                <a:path w="174" h="191">
                  <a:moveTo>
                    <a:pt x="84" y="191"/>
                  </a:moveTo>
                  <a:cubicBezTo>
                    <a:pt x="112" y="172"/>
                    <a:pt x="143" y="154"/>
                    <a:pt x="174" y="139"/>
                  </a:cubicBezTo>
                  <a:cubicBezTo>
                    <a:pt x="117" y="0"/>
                    <a:pt x="117" y="0"/>
                    <a:pt x="117" y="0"/>
                  </a:cubicBezTo>
                  <a:cubicBezTo>
                    <a:pt x="76" y="20"/>
                    <a:pt x="37" y="42"/>
                    <a:pt x="0" y="67"/>
                  </a:cubicBezTo>
                  <a:lnTo>
                    <a:pt x="84" y="191"/>
                  </a:lnTo>
                  <a:close/>
                </a:path>
              </a:pathLst>
            </a:custGeom>
            <a:solidFill>
              <a:srgbClr val="E7DED5"/>
            </a:solidFill>
            <a:ln w="9525">
              <a:noFill/>
            </a:ln>
          </p:spPr>
          <p:txBody>
            <a:bodyPr/>
            <a:lstStyle/>
            <a:p>
              <a:endParaRPr lang="zh-CN" altLang="en-US"/>
            </a:p>
          </p:txBody>
        </p:sp>
        <p:sp>
          <p:nvSpPr>
            <p:cNvPr id="15565" name="Freeform 111"/>
            <p:cNvSpPr/>
            <p:nvPr/>
          </p:nvSpPr>
          <p:spPr>
            <a:xfrm>
              <a:off x="1190074" y="1781321"/>
              <a:ext cx="123808" cy="102332"/>
            </a:xfrm>
            <a:custGeom>
              <a:avLst/>
              <a:gdLst/>
              <a:ahLst/>
              <a:cxnLst>
                <a:cxn ang="0">
                  <a:pos x="116021" y="102332"/>
                </a:cxn>
                <a:cxn ang="0">
                  <a:pos x="123808" y="22654"/>
                </a:cxn>
                <a:cxn ang="0">
                  <a:pos x="9344" y="0"/>
                </a:cxn>
                <a:cxn ang="0">
                  <a:pos x="0" y="102332"/>
                </a:cxn>
                <a:cxn ang="0">
                  <a:pos x="116021" y="102332"/>
                </a:cxn>
              </a:cxnLst>
              <a:rect l="0" t="0" r="0" b="0"/>
              <a:pathLst>
                <a:path w="159" h="131">
                  <a:moveTo>
                    <a:pt x="149" y="131"/>
                  </a:moveTo>
                  <a:cubicBezTo>
                    <a:pt x="150" y="96"/>
                    <a:pt x="154" y="63"/>
                    <a:pt x="159" y="29"/>
                  </a:cubicBezTo>
                  <a:cubicBezTo>
                    <a:pt x="12" y="0"/>
                    <a:pt x="12" y="0"/>
                    <a:pt x="12" y="0"/>
                  </a:cubicBezTo>
                  <a:cubicBezTo>
                    <a:pt x="5" y="43"/>
                    <a:pt x="1" y="86"/>
                    <a:pt x="0" y="131"/>
                  </a:cubicBezTo>
                  <a:lnTo>
                    <a:pt x="149" y="131"/>
                  </a:lnTo>
                  <a:close/>
                </a:path>
              </a:pathLst>
            </a:custGeom>
            <a:solidFill>
              <a:srgbClr val="E25D2A"/>
            </a:solidFill>
            <a:ln w="9525">
              <a:noFill/>
            </a:ln>
          </p:spPr>
          <p:txBody>
            <a:bodyPr/>
            <a:lstStyle/>
            <a:p>
              <a:endParaRPr lang="zh-CN" altLang="en-US"/>
            </a:p>
          </p:txBody>
        </p:sp>
        <p:sp>
          <p:nvSpPr>
            <p:cNvPr id="15566" name="Freeform 112"/>
            <p:cNvSpPr/>
            <p:nvPr/>
          </p:nvSpPr>
          <p:spPr>
            <a:xfrm>
              <a:off x="1397263" y="1329042"/>
              <a:ext cx="144022" cy="151602"/>
            </a:xfrm>
            <a:custGeom>
              <a:avLst/>
              <a:gdLst/>
              <a:ahLst/>
              <a:cxnLst>
                <a:cxn ang="0">
                  <a:pos x="82969" y="151602"/>
                </a:cxn>
                <a:cxn ang="0">
                  <a:pos x="144022" y="98188"/>
                </a:cxn>
                <a:cxn ang="0">
                  <a:pos x="79056" y="0"/>
                </a:cxn>
                <a:cxn ang="0">
                  <a:pos x="0" y="68339"/>
                </a:cxn>
                <a:cxn ang="0">
                  <a:pos x="82969" y="151602"/>
                </a:cxn>
              </a:cxnLst>
              <a:rect l="0" t="0" r="0" b="0"/>
              <a:pathLst>
                <a:path w="184" h="193">
                  <a:moveTo>
                    <a:pt x="106" y="193"/>
                  </a:moveTo>
                  <a:cubicBezTo>
                    <a:pt x="130" y="169"/>
                    <a:pt x="156" y="146"/>
                    <a:pt x="184" y="125"/>
                  </a:cubicBezTo>
                  <a:cubicBezTo>
                    <a:pt x="101" y="0"/>
                    <a:pt x="101" y="0"/>
                    <a:pt x="101" y="0"/>
                  </a:cubicBezTo>
                  <a:cubicBezTo>
                    <a:pt x="65" y="27"/>
                    <a:pt x="31" y="56"/>
                    <a:pt x="0" y="87"/>
                  </a:cubicBezTo>
                  <a:lnTo>
                    <a:pt x="106" y="193"/>
                  </a:lnTo>
                  <a:close/>
                </a:path>
              </a:pathLst>
            </a:custGeom>
            <a:solidFill>
              <a:srgbClr val="E7DED5"/>
            </a:solidFill>
            <a:ln w="9525">
              <a:noFill/>
            </a:ln>
          </p:spPr>
          <p:txBody>
            <a:bodyPr/>
            <a:lstStyle/>
            <a:p>
              <a:endParaRPr lang="zh-CN" altLang="en-US"/>
            </a:p>
          </p:txBody>
        </p:sp>
        <p:sp>
          <p:nvSpPr>
            <p:cNvPr id="15567" name="Freeform 113"/>
            <p:cNvSpPr/>
            <p:nvPr/>
          </p:nvSpPr>
          <p:spPr>
            <a:xfrm>
              <a:off x="1622139" y="1211551"/>
              <a:ext cx="123808" cy="142759"/>
            </a:xfrm>
            <a:custGeom>
              <a:avLst/>
              <a:gdLst/>
              <a:ahLst/>
              <a:cxnLst>
                <a:cxn ang="0">
                  <a:pos x="0" y="33729"/>
                </a:cxn>
                <a:cxn ang="0">
                  <a:pos x="45738" y="142759"/>
                </a:cxn>
                <a:cxn ang="0">
                  <a:pos x="123808" y="116090"/>
                </a:cxn>
                <a:cxn ang="0">
                  <a:pos x="100939" y="0"/>
                </a:cxn>
                <a:cxn ang="0">
                  <a:pos x="0" y="33729"/>
                </a:cxn>
              </a:cxnLst>
              <a:rect l="0" t="0" r="0" b="0"/>
              <a:pathLst>
                <a:path w="157" h="182">
                  <a:moveTo>
                    <a:pt x="0" y="43"/>
                  </a:moveTo>
                  <a:cubicBezTo>
                    <a:pt x="58" y="182"/>
                    <a:pt x="58" y="182"/>
                    <a:pt x="58" y="182"/>
                  </a:cubicBezTo>
                  <a:cubicBezTo>
                    <a:pt x="90" y="168"/>
                    <a:pt x="123" y="157"/>
                    <a:pt x="157" y="148"/>
                  </a:cubicBezTo>
                  <a:cubicBezTo>
                    <a:pt x="128" y="0"/>
                    <a:pt x="128" y="0"/>
                    <a:pt x="128" y="0"/>
                  </a:cubicBezTo>
                  <a:cubicBezTo>
                    <a:pt x="84" y="12"/>
                    <a:pt x="41" y="26"/>
                    <a:pt x="0" y="43"/>
                  </a:cubicBezTo>
                  <a:close/>
                </a:path>
              </a:pathLst>
            </a:custGeom>
            <a:solidFill>
              <a:srgbClr val="E7DED5"/>
            </a:solidFill>
            <a:ln w="9525">
              <a:noFill/>
            </a:ln>
          </p:spPr>
          <p:txBody>
            <a:bodyPr/>
            <a:lstStyle/>
            <a:p>
              <a:endParaRPr lang="zh-CN" altLang="en-US"/>
            </a:p>
          </p:txBody>
        </p:sp>
        <p:sp>
          <p:nvSpPr>
            <p:cNvPr id="15568" name="Freeform 114"/>
            <p:cNvSpPr/>
            <p:nvPr/>
          </p:nvSpPr>
          <p:spPr>
            <a:xfrm>
              <a:off x="1203970" y="1651196"/>
              <a:ext cx="137705" cy="121281"/>
            </a:xfrm>
            <a:custGeom>
              <a:avLst/>
              <a:gdLst/>
              <a:ahLst/>
              <a:cxnLst>
                <a:cxn ang="0">
                  <a:pos x="115797" y="121281"/>
                </a:cxn>
                <a:cxn ang="0">
                  <a:pos x="137705" y="44600"/>
                </a:cxn>
                <a:cxn ang="0">
                  <a:pos x="28949" y="0"/>
                </a:cxn>
                <a:cxn ang="0">
                  <a:pos x="0" y="97807"/>
                </a:cxn>
                <a:cxn ang="0">
                  <a:pos x="115797" y="121281"/>
                </a:cxn>
              </a:cxnLst>
              <a:rect l="0" t="0" r="0" b="0"/>
              <a:pathLst>
                <a:path w="176" h="155">
                  <a:moveTo>
                    <a:pt x="148" y="155"/>
                  </a:moveTo>
                  <a:cubicBezTo>
                    <a:pt x="155" y="122"/>
                    <a:pt x="164" y="89"/>
                    <a:pt x="176" y="57"/>
                  </a:cubicBezTo>
                  <a:cubicBezTo>
                    <a:pt x="37" y="0"/>
                    <a:pt x="37" y="0"/>
                    <a:pt x="37" y="0"/>
                  </a:cubicBezTo>
                  <a:cubicBezTo>
                    <a:pt x="22" y="40"/>
                    <a:pt x="10" y="83"/>
                    <a:pt x="0" y="125"/>
                  </a:cubicBezTo>
                  <a:lnTo>
                    <a:pt x="148" y="155"/>
                  </a:lnTo>
                  <a:close/>
                </a:path>
              </a:pathLst>
            </a:custGeom>
            <a:solidFill>
              <a:srgbClr val="E25D2A"/>
            </a:solidFill>
            <a:ln w="9525">
              <a:noFill/>
            </a:ln>
          </p:spPr>
          <p:txBody>
            <a:bodyPr/>
            <a:lstStyle/>
            <a:p>
              <a:endParaRPr lang="zh-CN" altLang="en-US"/>
            </a:p>
          </p:txBody>
        </p:sp>
        <p:sp>
          <p:nvSpPr>
            <p:cNvPr id="15569" name="Freeform 115"/>
            <p:cNvSpPr/>
            <p:nvPr/>
          </p:nvSpPr>
          <p:spPr>
            <a:xfrm>
              <a:off x="1245661" y="1529914"/>
              <a:ext cx="145285" cy="136442"/>
            </a:xfrm>
            <a:custGeom>
              <a:avLst/>
              <a:gdLst/>
              <a:ahLst/>
              <a:cxnLst>
                <a:cxn ang="0">
                  <a:pos x="108375" y="136442"/>
                </a:cxn>
                <a:cxn ang="0">
                  <a:pos x="145285" y="65084"/>
                </a:cxn>
                <a:cxn ang="0">
                  <a:pos x="47119" y="0"/>
                </a:cxn>
                <a:cxn ang="0">
                  <a:pos x="0" y="90961"/>
                </a:cxn>
                <a:cxn ang="0">
                  <a:pos x="108375" y="136442"/>
                </a:cxn>
              </a:cxnLst>
              <a:rect l="0" t="0" r="0" b="0"/>
              <a:pathLst>
                <a:path w="185" h="174">
                  <a:moveTo>
                    <a:pt x="138" y="174"/>
                  </a:moveTo>
                  <a:cubicBezTo>
                    <a:pt x="152" y="142"/>
                    <a:pt x="167" y="112"/>
                    <a:pt x="185" y="83"/>
                  </a:cubicBezTo>
                  <a:cubicBezTo>
                    <a:pt x="60" y="0"/>
                    <a:pt x="60" y="0"/>
                    <a:pt x="60" y="0"/>
                  </a:cubicBezTo>
                  <a:cubicBezTo>
                    <a:pt x="37" y="37"/>
                    <a:pt x="17" y="76"/>
                    <a:pt x="0" y="116"/>
                  </a:cubicBezTo>
                  <a:lnTo>
                    <a:pt x="138" y="174"/>
                  </a:lnTo>
                  <a:close/>
                </a:path>
              </a:pathLst>
            </a:custGeom>
            <a:solidFill>
              <a:srgbClr val="E25D2A"/>
            </a:solidFill>
            <a:ln w="9525">
              <a:noFill/>
            </a:ln>
          </p:spPr>
          <p:txBody>
            <a:bodyPr/>
            <a:lstStyle/>
            <a:p>
              <a:endParaRPr lang="zh-CN" altLang="en-US"/>
            </a:p>
          </p:txBody>
        </p:sp>
        <p:sp>
          <p:nvSpPr>
            <p:cNvPr id="15570" name="Freeform 116"/>
            <p:cNvSpPr/>
            <p:nvPr/>
          </p:nvSpPr>
          <p:spPr>
            <a:xfrm>
              <a:off x="1310092" y="1421266"/>
              <a:ext cx="147812" cy="145285"/>
            </a:xfrm>
            <a:custGeom>
              <a:avLst/>
              <a:gdLst/>
              <a:ahLst/>
              <a:cxnLst>
                <a:cxn ang="0">
                  <a:pos x="97759" y="145285"/>
                </a:cxn>
                <a:cxn ang="0">
                  <a:pos x="147812" y="83131"/>
                </a:cxn>
                <a:cxn ang="0">
                  <a:pos x="64130" y="0"/>
                </a:cxn>
                <a:cxn ang="0">
                  <a:pos x="0" y="80800"/>
                </a:cxn>
                <a:cxn ang="0">
                  <a:pos x="97759" y="145285"/>
                </a:cxn>
              </a:cxnLst>
              <a:rect l="0" t="0" r="0" b="0"/>
              <a:pathLst>
                <a:path w="189" h="187">
                  <a:moveTo>
                    <a:pt x="125" y="187"/>
                  </a:moveTo>
                  <a:cubicBezTo>
                    <a:pt x="144" y="159"/>
                    <a:pt x="165" y="132"/>
                    <a:pt x="189" y="107"/>
                  </a:cubicBezTo>
                  <a:cubicBezTo>
                    <a:pt x="82" y="0"/>
                    <a:pt x="82" y="0"/>
                    <a:pt x="82" y="0"/>
                  </a:cubicBezTo>
                  <a:cubicBezTo>
                    <a:pt x="53" y="33"/>
                    <a:pt x="25" y="68"/>
                    <a:pt x="0" y="104"/>
                  </a:cubicBezTo>
                  <a:lnTo>
                    <a:pt x="125" y="187"/>
                  </a:lnTo>
                  <a:close/>
                </a:path>
              </a:pathLst>
            </a:custGeom>
            <a:solidFill>
              <a:srgbClr val="E7DED5"/>
            </a:solidFill>
            <a:ln w="9525">
              <a:noFill/>
            </a:ln>
          </p:spPr>
          <p:txBody>
            <a:bodyPr/>
            <a:lstStyle/>
            <a:p>
              <a:endParaRPr lang="zh-CN" altLang="en-US"/>
            </a:p>
          </p:txBody>
        </p:sp>
        <p:sp>
          <p:nvSpPr>
            <p:cNvPr id="15571" name="Freeform 117"/>
            <p:cNvSpPr/>
            <p:nvPr/>
          </p:nvSpPr>
          <p:spPr>
            <a:xfrm>
              <a:off x="2481216" y="1915236"/>
              <a:ext cx="126335" cy="111175"/>
            </a:xfrm>
            <a:custGeom>
              <a:avLst/>
              <a:gdLst/>
              <a:ahLst/>
              <a:cxnLst>
                <a:cxn ang="0">
                  <a:pos x="9416" y="0"/>
                </a:cxn>
                <a:cxn ang="0">
                  <a:pos x="0" y="88309"/>
                </a:cxn>
                <a:cxn ang="0">
                  <a:pos x="115349" y="111175"/>
                </a:cxn>
                <a:cxn ang="0">
                  <a:pos x="126335" y="0"/>
                </a:cxn>
                <a:cxn ang="0">
                  <a:pos x="9416" y="0"/>
                </a:cxn>
              </a:cxnLst>
              <a:rect l="0" t="0" r="0" b="0"/>
              <a:pathLst>
                <a:path w="161" h="141">
                  <a:moveTo>
                    <a:pt x="12" y="0"/>
                  </a:moveTo>
                  <a:cubicBezTo>
                    <a:pt x="10" y="38"/>
                    <a:pt x="7" y="76"/>
                    <a:pt x="0" y="112"/>
                  </a:cubicBezTo>
                  <a:cubicBezTo>
                    <a:pt x="147" y="141"/>
                    <a:pt x="147" y="141"/>
                    <a:pt x="147" y="141"/>
                  </a:cubicBezTo>
                  <a:cubicBezTo>
                    <a:pt x="156" y="95"/>
                    <a:pt x="160" y="48"/>
                    <a:pt x="161" y="0"/>
                  </a:cubicBezTo>
                  <a:lnTo>
                    <a:pt x="12" y="0"/>
                  </a:lnTo>
                  <a:close/>
                </a:path>
              </a:pathLst>
            </a:custGeom>
            <a:solidFill>
              <a:srgbClr val="E25D2A"/>
            </a:solidFill>
            <a:ln w="9525">
              <a:noFill/>
            </a:ln>
          </p:spPr>
          <p:txBody>
            <a:bodyPr/>
            <a:lstStyle/>
            <a:p>
              <a:endParaRPr lang="zh-CN" altLang="en-US"/>
            </a:p>
          </p:txBody>
        </p:sp>
        <p:sp>
          <p:nvSpPr>
            <p:cNvPr id="15572" name="Freeform 118"/>
            <p:cNvSpPr/>
            <p:nvPr/>
          </p:nvSpPr>
          <p:spPr>
            <a:xfrm>
              <a:off x="2448369" y="2035254"/>
              <a:ext cx="141495" cy="128862"/>
            </a:xfrm>
            <a:custGeom>
              <a:avLst/>
              <a:gdLst/>
              <a:ahLst/>
              <a:cxnLst>
                <a:cxn ang="0">
                  <a:pos x="26579" y="0"/>
                </a:cxn>
                <a:cxn ang="0">
                  <a:pos x="0" y="84075"/>
                </a:cxn>
                <a:cxn ang="0">
                  <a:pos x="108662" y="128862"/>
                </a:cxn>
                <a:cxn ang="0">
                  <a:pos x="141495" y="22787"/>
                </a:cxn>
                <a:cxn ang="0">
                  <a:pos x="26579" y="0"/>
                </a:cxn>
              </a:cxnLst>
              <a:rect l="0" t="0" r="0" b="0"/>
              <a:pathLst>
                <a:path w="181" h="164">
                  <a:moveTo>
                    <a:pt x="34" y="0"/>
                  </a:moveTo>
                  <a:cubicBezTo>
                    <a:pt x="25" y="37"/>
                    <a:pt x="14" y="72"/>
                    <a:pt x="0" y="107"/>
                  </a:cubicBezTo>
                  <a:cubicBezTo>
                    <a:pt x="139" y="164"/>
                    <a:pt x="139" y="164"/>
                    <a:pt x="139" y="164"/>
                  </a:cubicBezTo>
                  <a:cubicBezTo>
                    <a:pt x="156" y="121"/>
                    <a:pt x="170" y="76"/>
                    <a:pt x="181" y="29"/>
                  </a:cubicBezTo>
                  <a:lnTo>
                    <a:pt x="34" y="0"/>
                  </a:lnTo>
                  <a:close/>
                </a:path>
              </a:pathLst>
            </a:custGeom>
            <a:solidFill>
              <a:srgbClr val="E25D2A"/>
            </a:solidFill>
            <a:ln w="9525">
              <a:noFill/>
            </a:ln>
          </p:spPr>
          <p:txBody>
            <a:bodyPr/>
            <a:lstStyle/>
            <a:p>
              <a:endParaRPr lang="zh-CN" altLang="en-US"/>
            </a:p>
          </p:txBody>
        </p:sp>
        <p:sp>
          <p:nvSpPr>
            <p:cNvPr id="15573" name="Freeform 119"/>
            <p:cNvSpPr/>
            <p:nvPr/>
          </p:nvSpPr>
          <p:spPr>
            <a:xfrm>
              <a:off x="2392782" y="2148955"/>
              <a:ext cx="151602" cy="141495"/>
            </a:xfrm>
            <a:custGeom>
              <a:avLst/>
              <a:gdLst/>
              <a:ahLst/>
              <a:cxnLst>
                <a:cxn ang="0">
                  <a:pos x="43203" y="0"/>
                </a:cxn>
                <a:cxn ang="0">
                  <a:pos x="0" y="75829"/>
                </a:cxn>
                <a:cxn ang="0">
                  <a:pos x="98188" y="141495"/>
                </a:cxn>
                <a:cxn ang="0">
                  <a:pos x="151602" y="44559"/>
                </a:cxn>
                <a:cxn ang="0">
                  <a:pos x="43203" y="0"/>
                </a:cxn>
              </a:cxnLst>
              <a:rect l="0" t="0" r="0" b="0"/>
              <a:pathLst>
                <a:path w="193" h="181">
                  <a:moveTo>
                    <a:pt x="55" y="0"/>
                  </a:moveTo>
                  <a:cubicBezTo>
                    <a:pt x="39" y="34"/>
                    <a:pt x="21" y="67"/>
                    <a:pt x="0" y="97"/>
                  </a:cubicBezTo>
                  <a:cubicBezTo>
                    <a:pt x="125" y="181"/>
                    <a:pt x="125" y="181"/>
                    <a:pt x="125" y="181"/>
                  </a:cubicBezTo>
                  <a:cubicBezTo>
                    <a:pt x="151" y="142"/>
                    <a:pt x="174" y="100"/>
                    <a:pt x="193" y="57"/>
                  </a:cubicBezTo>
                  <a:lnTo>
                    <a:pt x="55" y="0"/>
                  </a:lnTo>
                  <a:close/>
                </a:path>
              </a:pathLst>
            </a:custGeom>
            <a:solidFill>
              <a:srgbClr val="E25D2A"/>
            </a:solidFill>
            <a:ln w="9525">
              <a:noFill/>
            </a:ln>
          </p:spPr>
          <p:txBody>
            <a:bodyPr/>
            <a:lstStyle/>
            <a:p>
              <a:endParaRPr lang="zh-CN" altLang="en-US"/>
            </a:p>
          </p:txBody>
        </p:sp>
        <p:sp>
          <p:nvSpPr>
            <p:cNvPr id="15574" name="Freeform 120"/>
            <p:cNvSpPr/>
            <p:nvPr/>
          </p:nvSpPr>
          <p:spPr>
            <a:xfrm>
              <a:off x="2224756" y="2339721"/>
              <a:ext cx="152866" cy="150339"/>
            </a:xfrm>
            <a:custGeom>
              <a:avLst/>
              <a:gdLst/>
              <a:ahLst/>
              <a:cxnLst>
                <a:cxn ang="0">
                  <a:pos x="69341" y="0"/>
                </a:cxn>
                <a:cxn ang="0">
                  <a:pos x="0" y="53245"/>
                </a:cxn>
                <a:cxn ang="0">
                  <a:pos x="65401" y="150339"/>
                </a:cxn>
                <a:cxn ang="0">
                  <a:pos x="152866" y="83000"/>
                </a:cxn>
                <a:cxn ang="0">
                  <a:pos x="69341" y="0"/>
                </a:cxn>
              </a:cxnLst>
              <a:rect l="0" t="0" r="0" b="0"/>
              <a:pathLst>
                <a:path w="194" h="192">
                  <a:moveTo>
                    <a:pt x="88" y="0"/>
                  </a:moveTo>
                  <a:cubicBezTo>
                    <a:pt x="61" y="25"/>
                    <a:pt x="31" y="47"/>
                    <a:pt x="0" y="68"/>
                  </a:cubicBezTo>
                  <a:cubicBezTo>
                    <a:pt x="83" y="192"/>
                    <a:pt x="83" y="192"/>
                    <a:pt x="83" y="192"/>
                  </a:cubicBezTo>
                  <a:cubicBezTo>
                    <a:pt x="123" y="166"/>
                    <a:pt x="160" y="138"/>
                    <a:pt x="194" y="106"/>
                  </a:cubicBezTo>
                  <a:lnTo>
                    <a:pt x="88" y="0"/>
                  </a:lnTo>
                  <a:close/>
                </a:path>
              </a:pathLst>
            </a:custGeom>
            <a:solidFill>
              <a:srgbClr val="E25D2A"/>
            </a:solidFill>
            <a:ln w="9525">
              <a:noFill/>
            </a:ln>
          </p:spPr>
          <p:txBody>
            <a:bodyPr/>
            <a:lstStyle/>
            <a:p>
              <a:endParaRPr lang="zh-CN" altLang="en-US"/>
            </a:p>
          </p:txBody>
        </p:sp>
        <p:sp>
          <p:nvSpPr>
            <p:cNvPr id="15575" name="Freeform 121"/>
            <p:cNvSpPr/>
            <p:nvPr/>
          </p:nvSpPr>
          <p:spPr>
            <a:xfrm>
              <a:off x="2316981" y="2251287"/>
              <a:ext cx="155392" cy="150339"/>
            </a:xfrm>
            <a:custGeom>
              <a:avLst/>
              <a:gdLst/>
              <a:ahLst/>
              <a:cxnLst>
                <a:cxn ang="0">
                  <a:pos x="57582" y="0"/>
                </a:cxn>
                <a:cxn ang="0">
                  <a:pos x="0" y="66905"/>
                </a:cxn>
                <a:cxn ang="0">
                  <a:pos x="83612" y="150339"/>
                </a:cxn>
                <a:cxn ang="0">
                  <a:pos x="155392" y="66118"/>
                </a:cxn>
                <a:cxn ang="0">
                  <a:pos x="57582" y="0"/>
                </a:cxn>
              </a:cxnLst>
              <a:rect l="0" t="0" r="0" b="0"/>
              <a:pathLst>
                <a:path w="197" h="191">
                  <a:moveTo>
                    <a:pt x="73" y="0"/>
                  </a:moveTo>
                  <a:cubicBezTo>
                    <a:pt x="50" y="30"/>
                    <a:pt x="26" y="58"/>
                    <a:pt x="0" y="85"/>
                  </a:cubicBezTo>
                  <a:cubicBezTo>
                    <a:pt x="106" y="191"/>
                    <a:pt x="106" y="191"/>
                    <a:pt x="106" y="191"/>
                  </a:cubicBezTo>
                  <a:cubicBezTo>
                    <a:pt x="139" y="157"/>
                    <a:pt x="170" y="122"/>
                    <a:pt x="197" y="84"/>
                  </a:cubicBezTo>
                  <a:lnTo>
                    <a:pt x="73" y="0"/>
                  </a:lnTo>
                  <a:close/>
                </a:path>
              </a:pathLst>
            </a:custGeom>
            <a:solidFill>
              <a:srgbClr val="E25D2A"/>
            </a:solidFill>
            <a:ln w="9525">
              <a:noFill/>
            </a:ln>
          </p:spPr>
          <p:txBody>
            <a:bodyPr/>
            <a:lstStyle/>
            <a:p>
              <a:endParaRPr lang="zh-CN" altLang="en-US"/>
            </a:p>
          </p:txBody>
        </p:sp>
        <p:sp>
          <p:nvSpPr>
            <p:cNvPr id="15576" name="Freeform 122"/>
            <p:cNvSpPr/>
            <p:nvPr/>
          </p:nvSpPr>
          <p:spPr>
            <a:xfrm>
              <a:off x="1892496" y="2486269"/>
              <a:ext cx="107385" cy="122545"/>
            </a:xfrm>
            <a:custGeom>
              <a:avLst/>
              <a:gdLst/>
              <a:ahLst/>
              <a:cxnLst>
                <a:cxn ang="0">
                  <a:pos x="83870" y="0"/>
                </a:cxn>
                <a:cxn ang="0">
                  <a:pos x="6271" y="4713"/>
                </a:cxn>
                <a:cxn ang="0">
                  <a:pos x="0" y="4713"/>
                </a:cxn>
                <a:cxn ang="0">
                  <a:pos x="0" y="122545"/>
                </a:cxn>
                <a:cxn ang="0">
                  <a:pos x="6271" y="122545"/>
                </a:cxn>
                <a:cxn ang="0">
                  <a:pos x="107385" y="115475"/>
                </a:cxn>
                <a:cxn ang="0">
                  <a:pos x="83870" y="0"/>
                </a:cxn>
              </a:cxnLst>
              <a:rect l="0" t="0" r="0" b="0"/>
              <a:pathLst>
                <a:path w="137" h="156">
                  <a:moveTo>
                    <a:pt x="107" y="0"/>
                  </a:moveTo>
                  <a:cubicBezTo>
                    <a:pt x="75" y="4"/>
                    <a:pt x="42" y="6"/>
                    <a:pt x="8" y="6"/>
                  </a:cubicBezTo>
                  <a:cubicBezTo>
                    <a:pt x="5" y="6"/>
                    <a:pt x="3" y="6"/>
                    <a:pt x="0" y="6"/>
                  </a:cubicBezTo>
                  <a:cubicBezTo>
                    <a:pt x="0" y="156"/>
                    <a:pt x="0" y="156"/>
                    <a:pt x="0" y="156"/>
                  </a:cubicBezTo>
                  <a:cubicBezTo>
                    <a:pt x="3" y="156"/>
                    <a:pt x="5" y="156"/>
                    <a:pt x="8" y="156"/>
                  </a:cubicBezTo>
                  <a:cubicBezTo>
                    <a:pt x="52" y="156"/>
                    <a:pt x="95" y="153"/>
                    <a:pt x="137" y="147"/>
                  </a:cubicBezTo>
                  <a:lnTo>
                    <a:pt x="107" y="0"/>
                  </a:lnTo>
                  <a:close/>
                </a:path>
              </a:pathLst>
            </a:custGeom>
            <a:solidFill>
              <a:srgbClr val="E25D2A"/>
            </a:solidFill>
            <a:ln w="9525">
              <a:noFill/>
            </a:ln>
          </p:spPr>
          <p:txBody>
            <a:bodyPr/>
            <a:lstStyle/>
            <a:p>
              <a:endParaRPr lang="zh-CN" altLang="en-US"/>
            </a:p>
          </p:txBody>
        </p:sp>
        <p:sp>
          <p:nvSpPr>
            <p:cNvPr id="15577" name="Freeform 123"/>
            <p:cNvSpPr/>
            <p:nvPr/>
          </p:nvSpPr>
          <p:spPr>
            <a:xfrm>
              <a:off x="1892496" y="1190074"/>
              <a:ext cx="107385" cy="122545"/>
            </a:xfrm>
            <a:custGeom>
              <a:avLst/>
              <a:gdLst/>
              <a:ahLst/>
              <a:cxnLst>
                <a:cxn ang="0">
                  <a:pos x="0" y="117862"/>
                </a:cxn>
                <a:cxn ang="0">
                  <a:pos x="6271" y="117081"/>
                </a:cxn>
                <a:cxn ang="0">
                  <a:pos x="84654" y="122545"/>
                </a:cxn>
                <a:cxn ang="0">
                  <a:pos x="107385" y="7805"/>
                </a:cxn>
                <a:cxn ang="0">
                  <a:pos x="6271" y="0"/>
                </a:cxn>
                <a:cxn ang="0">
                  <a:pos x="0" y="781"/>
                </a:cxn>
                <a:cxn ang="0">
                  <a:pos x="0" y="117862"/>
                </a:cxn>
              </a:cxnLst>
              <a:rect l="0" t="0" r="0" b="0"/>
              <a:pathLst>
                <a:path w="137" h="157">
                  <a:moveTo>
                    <a:pt x="0" y="151"/>
                  </a:moveTo>
                  <a:cubicBezTo>
                    <a:pt x="3" y="151"/>
                    <a:pt x="5" y="150"/>
                    <a:pt x="8" y="150"/>
                  </a:cubicBezTo>
                  <a:cubicBezTo>
                    <a:pt x="42" y="150"/>
                    <a:pt x="75" y="153"/>
                    <a:pt x="108" y="157"/>
                  </a:cubicBezTo>
                  <a:cubicBezTo>
                    <a:pt x="137" y="10"/>
                    <a:pt x="137" y="10"/>
                    <a:pt x="137" y="10"/>
                  </a:cubicBezTo>
                  <a:cubicBezTo>
                    <a:pt x="95" y="4"/>
                    <a:pt x="52" y="0"/>
                    <a:pt x="8" y="0"/>
                  </a:cubicBezTo>
                  <a:cubicBezTo>
                    <a:pt x="5" y="0"/>
                    <a:pt x="3" y="1"/>
                    <a:pt x="0" y="1"/>
                  </a:cubicBezTo>
                  <a:lnTo>
                    <a:pt x="0" y="151"/>
                  </a:lnTo>
                  <a:close/>
                </a:path>
              </a:pathLst>
            </a:custGeom>
            <a:solidFill>
              <a:srgbClr val="E25D2A"/>
            </a:solidFill>
            <a:ln w="9525">
              <a:noFill/>
            </a:ln>
          </p:spPr>
          <p:txBody>
            <a:bodyPr/>
            <a:lstStyle/>
            <a:p>
              <a:endParaRPr lang="zh-CN" altLang="en-US"/>
            </a:p>
          </p:txBody>
        </p:sp>
        <p:sp>
          <p:nvSpPr>
            <p:cNvPr id="15578" name="Freeform 124"/>
            <p:cNvSpPr/>
            <p:nvPr/>
          </p:nvSpPr>
          <p:spPr>
            <a:xfrm>
              <a:off x="2481216" y="1773741"/>
              <a:ext cx="126335" cy="109912"/>
            </a:xfrm>
            <a:custGeom>
              <a:avLst/>
              <a:gdLst/>
              <a:ahLst/>
              <a:cxnLst>
                <a:cxn ang="0">
                  <a:pos x="0" y="22606"/>
                </a:cxn>
                <a:cxn ang="0">
                  <a:pos x="9416" y="109912"/>
                </a:cxn>
                <a:cxn ang="0">
                  <a:pos x="126335" y="109912"/>
                </a:cxn>
                <a:cxn ang="0">
                  <a:pos x="115349" y="0"/>
                </a:cxn>
                <a:cxn ang="0">
                  <a:pos x="0" y="22606"/>
                </a:cxn>
              </a:cxnLst>
              <a:rect l="0" t="0" r="0" b="0"/>
              <a:pathLst>
                <a:path w="161" h="141">
                  <a:moveTo>
                    <a:pt x="0" y="29"/>
                  </a:moveTo>
                  <a:cubicBezTo>
                    <a:pt x="7" y="65"/>
                    <a:pt x="10" y="103"/>
                    <a:pt x="12" y="141"/>
                  </a:cubicBezTo>
                  <a:cubicBezTo>
                    <a:pt x="161" y="141"/>
                    <a:pt x="161" y="141"/>
                    <a:pt x="161" y="141"/>
                  </a:cubicBezTo>
                  <a:cubicBezTo>
                    <a:pt x="160" y="93"/>
                    <a:pt x="156" y="45"/>
                    <a:pt x="147" y="0"/>
                  </a:cubicBezTo>
                  <a:lnTo>
                    <a:pt x="0" y="29"/>
                  </a:lnTo>
                  <a:close/>
                </a:path>
              </a:pathLst>
            </a:custGeom>
            <a:solidFill>
              <a:srgbClr val="E25D2A"/>
            </a:solidFill>
            <a:ln w="9525">
              <a:noFill/>
            </a:ln>
          </p:spPr>
          <p:txBody>
            <a:bodyPr/>
            <a:lstStyle/>
            <a:p>
              <a:endParaRPr lang="zh-CN" altLang="en-US"/>
            </a:p>
          </p:txBody>
        </p:sp>
        <p:sp>
          <p:nvSpPr>
            <p:cNvPr id="15579" name="Freeform 125"/>
            <p:cNvSpPr/>
            <p:nvPr/>
          </p:nvSpPr>
          <p:spPr>
            <a:xfrm>
              <a:off x="2226020" y="1308829"/>
              <a:ext cx="151602" cy="150339"/>
            </a:xfrm>
            <a:custGeom>
              <a:avLst/>
              <a:gdLst/>
              <a:ahLst/>
              <a:cxnLst>
                <a:cxn ang="0">
                  <a:pos x="0" y="97094"/>
                </a:cxn>
                <a:cxn ang="0">
                  <a:pos x="68339" y="150339"/>
                </a:cxn>
                <a:cxn ang="0">
                  <a:pos x="151602" y="67339"/>
                </a:cxn>
                <a:cxn ang="0">
                  <a:pos x="65197" y="0"/>
                </a:cxn>
                <a:cxn ang="0">
                  <a:pos x="0" y="97094"/>
                </a:cxn>
              </a:cxnLst>
              <a:rect l="0" t="0" r="0" b="0"/>
              <a:pathLst>
                <a:path w="193" h="192">
                  <a:moveTo>
                    <a:pt x="0" y="124"/>
                  </a:moveTo>
                  <a:cubicBezTo>
                    <a:pt x="30" y="145"/>
                    <a:pt x="60" y="167"/>
                    <a:pt x="87" y="192"/>
                  </a:cubicBezTo>
                  <a:cubicBezTo>
                    <a:pt x="193" y="86"/>
                    <a:pt x="193" y="86"/>
                    <a:pt x="193" y="86"/>
                  </a:cubicBezTo>
                  <a:cubicBezTo>
                    <a:pt x="159" y="54"/>
                    <a:pt x="122" y="25"/>
                    <a:pt x="83" y="0"/>
                  </a:cubicBezTo>
                  <a:lnTo>
                    <a:pt x="0" y="124"/>
                  </a:lnTo>
                  <a:close/>
                </a:path>
              </a:pathLst>
            </a:custGeom>
            <a:solidFill>
              <a:schemeClr val="accent2"/>
            </a:solidFill>
            <a:ln w="9525">
              <a:noFill/>
            </a:ln>
          </p:spPr>
          <p:txBody>
            <a:bodyPr/>
            <a:lstStyle/>
            <a:p>
              <a:endParaRPr lang="zh-CN" altLang="en-US"/>
            </a:p>
          </p:txBody>
        </p:sp>
        <p:sp>
          <p:nvSpPr>
            <p:cNvPr id="15580" name="Freeform 126"/>
            <p:cNvSpPr/>
            <p:nvPr/>
          </p:nvSpPr>
          <p:spPr>
            <a:xfrm>
              <a:off x="2316981" y="1398526"/>
              <a:ext cx="155392" cy="149075"/>
            </a:xfrm>
            <a:custGeom>
              <a:avLst/>
              <a:gdLst/>
              <a:ahLst/>
              <a:cxnLst>
                <a:cxn ang="0">
                  <a:pos x="0" y="82733"/>
                </a:cxn>
                <a:cxn ang="0">
                  <a:pos x="57582" y="149075"/>
                </a:cxn>
                <a:cxn ang="0">
                  <a:pos x="155392" y="84294"/>
                </a:cxn>
                <a:cxn ang="0">
                  <a:pos x="83612" y="0"/>
                </a:cxn>
                <a:cxn ang="0">
                  <a:pos x="0" y="82733"/>
                </a:cxn>
              </a:cxnLst>
              <a:rect l="0" t="0" r="0" b="0"/>
              <a:pathLst>
                <a:path w="197" h="191">
                  <a:moveTo>
                    <a:pt x="0" y="106"/>
                  </a:moveTo>
                  <a:cubicBezTo>
                    <a:pt x="26" y="132"/>
                    <a:pt x="51" y="161"/>
                    <a:pt x="73" y="191"/>
                  </a:cubicBezTo>
                  <a:cubicBezTo>
                    <a:pt x="197" y="108"/>
                    <a:pt x="197" y="108"/>
                    <a:pt x="197" y="108"/>
                  </a:cubicBezTo>
                  <a:cubicBezTo>
                    <a:pt x="170" y="69"/>
                    <a:pt x="139" y="33"/>
                    <a:pt x="106" y="0"/>
                  </a:cubicBezTo>
                  <a:lnTo>
                    <a:pt x="0" y="106"/>
                  </a:lnTo>
                  <a:close/>
                </a:path>
              </a:pathLst>
            </a:custGeom>
            <a:solidFill>
              <a:srgbClr val="E25D2A"/>
            </a:solidFill>
            <a:ln w="9525">
              <a:noFill/>
            </a:ln>
          </p:spPr>
          <p:txBody>
            <a:bodyPr/>
            <a:lstStyle/>
            <a:p>
              <a:endParaRPr lang="zh-CN" altLang="en-US"/>
            </a:p>
          </p:txBody>
        </p:sp>
        <p:sp>
          <p:nvSpPr>
            <p:cNvPr id="15581" name="Freeform 127"/>
            <p:cNvSpPr/>
            <p:nvPr/>
          </p:nvSpPr>
          <p:spPr>
            <a:xfrm>
              <a:off x="2392782" y="1508438"/>
              <a:ext cx="151602" cy="141495"/>
            </a:xfrm>
            <a:custGeom>
              <a:avLst/>
              <a:gdLst/>
              <a:ahLst/>
              <a:cxnLst>
                <a:cxn ang="0">
                  <a:pos x="0" y="65666"/>
                </a:cxn>
                <a:cxn ang="0">
                  <a:pos x="42980" y="141495"/>
                </a:cxn>
                <a:cxn ang="0">
                  <a:pos x="151602" y="96936"/>
                </a:cxn>
                <a:cxn ang="0">
                  <a:pos x="97682" y="0"/>
                </a:cxn>
                <a:cxn ang="0">
                  <a:pos x="0" y="65666"/>
                </a:cxn>
              </a:cxnLst>
              <a:rect l="0" t="0" r="0" b="0"/>
              <a:pathLst>
                <a:path w="194" h="181">
                  <a:moveTo>
                    <a:pt x="0" y="84"/>
                  </a:moveTo>
                  <a:cubicBezTo>
                    <a:pt x="21" y="115"/>
                    <a:pt x="39" y="147"/>
                    <a:pt x="55" y="181"/>
                  </a:cubicBezTo>
                  <a:cubicBezTo>
                    <a:pt x="194" y="124"/>
                    <a:pt x="194" y="124"/>
                    <a:pt x="194" y="124"/>
                  </a:cubicBezTo>
                  <a:cubicBezTo>
                    <a:pt x="174" y="81"/>
                    <a:pt x="151" y="40"/>
                    <a:pt x="125" y="0"/>
                  </a:cubicBezTo>
                  <a:lnTo>
                    <a:pt x="0" y="84"/>
                  </a:lnTo>
                  <a:close/>
                </a:path>
              </a:pathLst>
            </a:custGeom>
            <a:solidFill>
              <a:srgbClr val="E25D2A"/>
            </a:solidFill>
            <a:ln w="9525">
              <a:noFill/>
            </a:ln>
          </p:spPr>
          <p:txBody>
            <a:bodyPr/>
            <a:lstStyle/>
            <a:p>
              <a:endParaRPr lang="zh-CN" altLang="en-US"/>
            </a:p>
          </p:txBody>
        </p:sp>
        <p:sp>
          <p:nvSpPr>
            <p:cNvPr id="15582" name="Freeform 128"/>
            <p:cNvSpPr/>
            <p:nvPr/>
          </p:nvSpPr>
          <p:spPr>
            <a:xfrm>
              <a:off x="2448369" y="1634773"/>
              <a:ext cx="141495" cy="128862"/>
            </a:xfrm>
            <a:custGeom>
              <a:avLst/>
              <a:gdLst/>
              <a:ahLst/>
              <a:cxnLst>
                <a:cxn ang="0">
                  <a:pos x="108662" y="0"/>
                </a:cxn>
                <a:cxn ang="0">
                  <a:pos x="0" y="44787"/>
                </a:cxn>
                <a:cxn ang="0">
                  <a:pos x="26579" y="128862"/>
                </a:cxn>
                <a:cxn ang="0">
                  <a:pos x="141495" y="106075"/>
                </a:cxn>
                <a:cxn ang="0">
                  <a:pos x="108662" y="0"/>
                </a:cxn>
              </a:cxnLst>
              <a:rect l="0" t="0" r="0" b="0"/>
              <a:pathLst>
                <a:path w="181" h="164">
                  <a:moveTo>
                    <a:pt x="139" y="0"/>
                  </a:moveTo>
                  <a:cubicBezTo>
                    <a:pt x="0" y="57"/>
                    <a:pt x="0" y="57"/>
                    <a:pt x="0" y="57"/>
                  </a:cubicBezTo>
                  <a:cubicBezTo>
                    <a:pt x="14" y="92"/>
                    <a:pt x="25" y="128"/>
                    <a:pt x="34" y="164"/>
                  </a:cubicBezTo>
                  <a:cubicBezTo>
                    <a:pt x="181" y="135"/>
                    <a:pt x="181" y="135"/>
                    <a:pt x="181" y="135"/>
                  </a:cubicBezTo>
                  <a:cubicBezTo>
                    <a:pt x="170" y="89"/>
                    <a:pt x="156" y="44"/>
                    <a:pt x="139" y="0"/>
                  </a:cubicBezTo>
                  <a:close/>
                </a:path>
              </a:pathLst>
            </a:custGeom>
            <a:solidFill>
              <a:srgbClr val="E25D2A"/>
            </a:solidFill>
            <a:ln w="9525">
              <a:noFill/>
            </a:ln>
          </p:spPr>
          <p:txBody>
            <a:bodyPr/>
            <a:lstStyle/>
            <a:p>
              <a:endParaRPr lang="zh-CN" altLang="en-US"/>
            </a:p>
          </p:txBody>
        </p:sp>
        <p:sp>
          <p:nvSpPr>
            <p:cNvPr id="15583" name="Freeform 129"/>
            <p:cNvSpPr/>
            <p:nvPr/>
          </p:nvSpPr>
          <p:spPr>
            <a:xfrm>
              <a:off x="2121161" y="1241871"/>
              <a:ext cx="142759" cy="146548"/>
            </a:xfrm>
            <a:custGeom>
              <a:avLst/>
              <a:gdLst/>
              <a:ahLst/>
              <a:cxnLst>
                <a:cxn ang="0">
                  <a:pos x="0" y="108931"/>
                </a:cxn>
                <a:cxn ang="0">
                  <a:pos x="77655" y="146548"/>
                </a:cxn>
                <a:cxn ang="0">
                  <a:pos x="142759" y="48588"/>
                </a:cxn>
                <a:cxn ang="0">
                  <a:pos x="45495" y="0"/>
                </a:cxn>
                <a:cxn ang="0">
                  <a:pos x="0" y="108931"/>
                </a:cxn>
              </a:cxnLst>
              <a:rect l="0" t="0" r="0" b="0"/>
              <a:pathLst>
                <a:path w="182" h="187">
                  <a:moveTo>
                    <a:pt x="0" y="139"/>
                  </a:moveTo>
                  <a:cubicBezTo>
                    <a:pt x="34" y="153"/>
                    <a:pt x="67" y="169"/>
                    <a:pt x="99" y="187"/>
                  </a:cubicBezTo>
                  <a:cubicBezTo>
                    <a:pt x="182" y="62"/>
                    <a:pt x="182" y="62"/>
                    <a:pt x="182" y="62"/>
                  </a:cubicBezTo>
                  <a:cubicBezTo>
                    <a:pt x="142" y="39"/>
                    <a:pt x="101" y="18"/>
                    <a:pt x="58" y="0"/>
                  </a:cubicBezTo>
                  <a:lnTo>
                    <a:pt x="0" y="139"/>
                  </a:lnTo>
                  <a:close/>
                </a:path>
              </a:pathLst>
            </a:custGeom>
            <a:solidFill>
              <a:srgbClr val="E25D2A"/>
            </a:solidFill>
            <a:ln w="9525">
              <a:noFill/>
            </a:ln>
          </p:spPr>
          <p:txBody>
            <a:bodyPr/>
            <a:lstStyle/>
            <a:p>
              <a:endParaRPr lang="zh-CN" altLang="en-US"/>
            </a:p>
          </p:txBody>
        </p:sp>
        <p:sp>
          <p:nvSpPr>
            <p:cNvPr id="15584" name="Freeform 130"/>
            <p:cNvSpPr/>
            <p:nvPr/>
          </p:nvSpPr>
          <p:spPr>
            <a:xfrm>
              <a:off x="2008724" y="2459739"/>
              <a:ext cx="127599" cy="136442"/>
            </a:xfrm>
            <a:custGeom>
              <a:avLst/>
              <a:gdLst/>
              <a:ahLst/>
              <a:cxnLst>
                <a:cxn ang="0">
                  <a:pos x="127599" y="108213"/>
                </a:cxn>
                <a:cxn ang="0">
                  <a:pos x="82196" y="0"/>
                </a:cxn>
                <a:cxn ang="0">
                  <a:pos x="0" y="21172"/>
                </a:cxn>
                <a:cxn ang="0">
                  <a:pos x="22702" y="136442"/>
                </a:cxn>
                <a:cxn ang="0">
                  <a:pos x="127599" y="108213"/>
                </a:cxn>
              </a:cxnLst>
              <a:rect l="0" t="0" r="0" b="0"/>
              <a:pathLst>
                <a:path w="163" h="174">
                  <a:moveTo>
                    <a:pt x="163" y="138"/>
                  </a:moveTo>
                  <a:cubicBezTo>
                    <a:pt x="105" y="0"/>
                    <a:pt x="105" y="0"/>
                    <a:pt x="105" y="0"/>
                  </a:cubicBezTo>
                  <a:cubicBezTo>
                    <a:pt x="71" y="11"/>
                    <a:pt x="36" y="21"/>
                    <a:pt x="0" y="27"/>
                  </a:cubicBezTo>
                  <a:cubicBezTo>
                    <a:pt x="29" y="174"/>
                    <a:pt x="29" y="174"/>
                    <a:pt x="29" y="174"/>
                  </a:cubicBezTo>
                  <a:cubicBezTo>
                    <a:pt x="75" y="166"/>
                    <a:pt x="120" y="154"/>
                    <a:pt x="163" y="138"/>
                  </a:cubicBezTo>
                  <a:close/>
                </a:path>
              </a:pathLst>
            </a:custGeom>
            <a:solidFill>
              <a:srgbClr val="E25D2A"/>
            </a:solidFill>
            <a:ln w="9525">
              <a:noFill/>
            </a:ln>
          </p:spPr>
          <p:txBody>
            <a:bodyPr/>
            <a:lstStyle/>
            <a:p>
              <a:endParaRPr lang="zh-CN" altLang="en-US"/>
            </a:p>
          </p:txBody>
        </p:sp>
        <p:sp>
          <p:nvSpPr>
            <p:cNvPr id="15585" name="Freeform 131"/>
            <p:cNvSpPr/>
            <p:nvPr/>
          </p:nvSpPr>
          <p:spPr>
            <a:xfrm>
              <a:off x="2121161" y="2410469"/>
              <a:ext cx="142759" cy="146548"/>
            </a:xfrm>
            <a:custGeom>
              <a:avLst/>
              <a:gdLst/>
              <a:ahLst/>
              <a:cxnLst>
                <a:cxn ang="0">
                  <a:pos x="76870" y="0"/>
                </a:cxn>
                <a:cxn ang="0">
                  <a:pos x="0" y="37617"/>
                </a:cxn>
                <a:cxn ang="0">
                  <a:pos x="44710" y="146548"/>
                </a:cxn>
                <a:cxn ang="0">
                  <a:pos x="142759" y="97176"/>
                </a:cxn>
                <a:cxn ang="0">
                  <a:pos x="76870" y="0"/>
                </a:cxn>
              </a:cxnLst>
              <a:rect l="0" t="0" r="0" b="0"/>
              <a:pathLst>
                <a:path w="182" h="187">
                  <a:moveTo>
                    <a:pt x="98" y="0"/>
                  </a:moveTo>
                  <a:cubicBezTo>
                    <a:pt x="67" y="18"/>
                    <a:pt x="34" y="34"/>
                    <a:pt x="0" y="48"/>
                  </a:cubicBezTo>
                  <a:cubicBezTo>
                    <a:pt x="57" y="187"/>
                    <a:pt x="57" y="187"/>
                    <a:pt x="57" y="187"/>
                  </a:cubicBezTo>
                  <a:cubicBezTo>
                    <a:pt x="100" y="169"/>
                    <a:pt x="142" y="148"/>
                    <a:pt x="182" y="124"/>
                  </a:cubicBezTo>
                  <a:lnTo>
                    <a:pt x="98" y="0"/>
                  </a:lnTo>
                  <a:close/>
                </a:path>
              </a:pathLst>
            </a:custGeom>
            <a:solidFill>
              <a:srgbClr val="E25D2A"/>
            </a:solidFill>
            <a:ln w="9525">
              <a:noFill/>
            </a:ln>
          </p:spPr>
          <p:txBody>
            <a:bodyPr/>
            <a:lstStyle/>
            <a:p>
              <a:endParaRPr lang="zh-CN" altLang="en-US"/>
            </a:p>
          </p:txBody>
        </p:sp>
        <p:sp>
          <p:nvSpPr>
            <p:cNvPr id="15586" name="Freeform 132"/>
            <p:cNvSpPr/>
            <p:nvPr/>
          </p:nvSpPr>
          <p:spPr>
            <a:xfrm>
              <a:off x="2008724" y="1202708"/>
              <a:ext cx="127599" cy="136442"/>
            </a:xfrm>
            <a:custGeom>
              <a:avLst/>
              <a:gdLst/>
              <a:ahLst/>
              <a:cxnLst>
                <a:cxn ang="0">
                  <a:pos x="0" y="115270"/>
                </a:cxn>
                <a:cxn ang="0">
                  <a:pos x="82978" y="136442"/>
                </a:cxn>
                <a:cxn ang="0">
                  <a:pos x="127599" y="28229"/>
                </a:cxn>
                <a:cxn ang="0">
                  <a:pos x="23484" y="0"/>
                </a:cxn>
                <a:cxn ang="0">
                  <a:pos x="0" y="115270"/>
                </a:cxn>
              </a:cxnLst>
              <a:rect l="0" t="0" r="0" b="0"/>
              <a:pathLst>
                <a:path w="163" h="174">
                  <a:moveTo>
                    <a:pt x="0" y="147"/>
                  </a:moveTo>
                  <a:cubicBezTo>
                    <a:pt x="37" y="153"/>
                    <a:pt x="72" y="163"/>
                    <a:pt x="106" y="174"/>
                  </a:cubicBezTo>
                  <a:cubicBezTo>
                    <a:pt x="163" y="36"/>
                    <a:pt x="163" y="36"/>
                    <a:pt x="163" y="36"/>
                  </a:cubicBezTo>
                  <a:cubicBezTo>
                    <a:pt x="120" y="20"/>
                    <a:pt x="76" y="8"/>
                    <a:pt x="30" y="0"/>
                  </a:cubicBezTo>
                  <a:lnTo>
                    <a:pt x="0" y="147"/>
                  </a:lnTo>
                  <a:close/>
                </a:path>
              </a:pathLst>
            </a:custGeom>
            <a:solidFill>
              <a:srgbClr val="E25D2A"/>
            </a:solidFill>
            <a:ln w="9525">
              <a:noFill/>
            </a:ln>
          </p:spPr>
          <p:txBody>
            <a:bodyPr/>
            <a:lstStyle/>
            <a:p>
              <a:endParaRPr lang="zh-CN" altLang="en-US"/>
            </a:p>
          </p:txBody>
        </p:sp>
      </p:grpSp>
      <p:sp>
        <p:nvSpPr>
          <p:cNvPr id="4" name="矩形 384"/>
          <p:cNvSpPr/>
          <p:nvPr/>
        </p:nvSpPr>
        <p:spPr>
          <a:xfrm>
            <a:off x="900430" y="3303588"/>
            <a:ext cx="3146425" cy="1014730"/>
          </a:xfrm>
          <a:prstGeom prst="rect">
            <a:avLst/>
          </a:prstGeom>
          <a:noFill/>
          <a:ln w="9525">
            <a:noFill/>
          </a:ln>
        </p:spPr>
        <p:txBody>
          <a:bodyPr wrap="square" anchor="t">
            <a:spAutoFit/>
          </a:bodyPr>
          <a:lstStyle/>
          <a:p>
            <a:r>
              <a:rPr lang="zh-CN" altLang="zh-CN" sz="20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rPr>
              <a:t>敲门方式</a:t>
            </a:r>
            <a:r>
              <a:rPr lang="zh-CN" altLang="en-US" sz="20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rPr>
              <a:t>：</a:t>
            </a:r>
            <a:r>
              <a:rPr lang="en-US" altLang="zh-CN" sz="20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rPr>
              <a:t> </a:t>
            </a:r>
            <a:r>
              <a:rPr lang="zh-CN" altLang="zh-CN" sz="2000"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rPr>
              <a:t>敲三下，节奏一致，声音适中，待得到允许以后方可进入</a:t>
            </a:r>
            <a:r>
              <a:rPr lang="zh-CN" altLang="zh-CN" sz="20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rPr>
              <a:t>。</a:t>
            </a:r>
            <a:endParaRPr lang="zh-CN" altLang="zh-CN" sz="2000" b="1" dirty="0">
              <a:solidFill>
                <a:schemeClr val="tx1"/>
              </a:solidFill>
              <a:effectLst>
                <a:outerShdw blurRad="38100" dist="19050" dir="2700000" algn="tl" rotWithShape="0">
                  <a:schemeClr val="dk1">
                    <a:alpha val="40000"/>
                  </a:schemeClr>
                </a:outerShdw>
              </a:effectLst>
              <a:latin typeface="宋体" panose="02010600030101010101" pitchFamily="2" charset="-122"/>
              <a:cs typeface="宋体" panose="02010600030101010101" pitchFamily="2" charset="-122"/>
              <a:sym typeface="宋体" panose="02010600030101010101" pitchFamily="2" charset="-122"/>
            </a:endParaRPr>
          </a:p>
        </p:txBody>
      </p:sp>
      <p:sp>
        <p:nvSpPr>
          <p:cNvPr id="5" name="矩形 387"/>
          <p:cNvSpPr/>
          <p:nvPr/>
        </p:nvSpPr>
        <p:spPr>
          <a:xfrm>
            <a:off x="8142643" y="4606880"/>
            <a:ext cx="2927350" cy="1198880"/>
          </a:xfrm>
          <a:prstGeom prst="rect">
            <a:avLst/>
          </a:prstGeom>
          <a:noFill/>
          <a:ln w="9525">
            <a:noFill/>
          </a:ln>
        </p:spPr>
        <p:txBody>
          <a:bodyPr wrap="square" anchor="t">
            <a:spAutoFit/>
          </a:bodyPr>
          <a:lstStyle/>
          <a:p>
            <a:r>
              <a:rPr lang="zh-CN" altLang="zh-CN" b="1" dirty="0">
                <a:latin typeface="宋体" panose="02010600030101010101" pitchFamily="2" charset="-122"/>
                <a:cs typeface="宋体" panose="02010600030101010101" pitchFamily="2" charset="-122"/>
                <a:sym typeface="宋体" panose="02010600030101010101" pitchFamily="2" charset="-122"/>
              </a:rPr>
              <a:t>关门方式</a:t>
            </a:r>
            <a:r>
              <a:rPr lang="zh-CN" altLang="en-US" dirty="0">
                <a:latin typeface="宋体" panose="02010600030101010101" pitchFamily="2" charset="-122"/>
                <a:cs typeface="宋体" panose="02010600030101010101" pitchFamily="2" charset="-122"/>
                <a:sym typeface="宋体" panose="02010600030101010101" pitchFamily="2" charset="-122"/>
              </a:rPr>
              <a:t>：</a:t>
            </a:r>
            <a:r>
              <a:rPr lang="en-US" altLang="zh-CN" dirty="0">
                <a:latin typeface="宋体" panose="02010600030101010101" pitchFamily="2" charset="-122"/>
                <a:cs typeface="宋体" panose="02010600030101010101" pitchFamily="2" charset="-122"/>
                <a:sym typeface="宋体" panose="02010600030101010101" pitchFamily="2" charset="-122"/>
              </a:rPr>
              <a:t> </a:t>
            </a:r>
            <a:r>
              <a:rPr lang="zh-CN" altLang="zh-CN" dirty="0">
                <a:latin typeface="宋体" panose="02010600030101010101" pitchFamily="2" charset="-122"/>
                <a:cs typeface="宋体" panose="02010600030101010101" pitchFamily="2" charset="-122"/>
                <a:sym typeface="宋体" panose="02010600030101010101" pitchFamily="2" charset="-122"/>
              </a:rPr>
              <a:t>手扶门把手轻轻推送门归位，待门归位后再转身，切忌背对门关闭或                </a:t>
            </a:r>
            <a:endParaRPr lang="zh-CN" altLang="en-US" dirty="0">
              <a:latin typeface="宋体" panose="02010600030101010101" pitchFamily="2" charset="-122"/>
              <a:cs typeface="宋体" panose="02010600030101010101" pitchFamily="2" charset="-122"/>
            </a:endParaRPr>
          </a:p>
          <a:p>
            <a:r>
              <a:rPr lang="zh-CN" altLang="zh-CN" dirty="0">
                <a:latin typeface="宋体" panose="02010600030101010101" pitchFamily="2" charset="-122"/>
                <a:cs typeface="宋体" panose="02010600030101010101" pitchFamily="2" charset="-122"/>
                <a:sym typeface="宋体" panose="02010600030101010101" pitchFamily="2" charset="-122"/>
              </a:rPr>
              <a:t>任由门自行关闭。</a:t>
            </a:r>
            <a:endParaRPr lang="zh-CN" altLang="en-US" dirty="0">
              <a:solidFill>
                <a:srgbClr val="000000"/>
              </a:solidFill>
              <a:latin typeface="宋体" panose="02010600030101010101" pitchFamily="2" charset="-122"/>
              <a:cs typeface="宋体" panose="02010600030101010101" pitchFamily="2" charset="-122"/>
              <a:sym typeface="宋体" panose="02010600030101010101" pitchFamily="2" charset="-122"/>
            </a:endParaRPr>
          </a:p>
        </p:txBody>
      </p:sp>
      <p:sp>
        <p:nvSpPr>
          <p:cNvPr id="6" name="矩形 390"/>
          <p:cNvSpPr/>
          <p:nvPr/>
        </p:nvSpPr>
        <p:spPr>
          <a:xfrm>
            <a:off x="8103404" y="2147542"/>
            <a:ext cx="2978150" cy="922020"/>
          </a:xfrm>
          <a:prstGeom prst="rect">
            <a:avLst/>
          </a:prstGeom>
          <a:noFill/>
          <a:ln w="9525">
            <a:noFill/>
          </a:ln>
        </p:spPr>
        <p:txBody>
          <a:bodyPr wrap="square" anchor="t">
            <a:spAutoFit/>
          </a:bodyPr>
          <a:lstStyle/>
          <a:p>
            <a:r>
              <a:rPr lang="zh-CN" altLang="zh-CN" b="1" dirty="0">
                <a:latin typeface="宋体" panose="02010600030101010101" pitchFamily="2" charset="-122"/>
                <a:cs typeface="宋体" panose="02010600030101010101" pitchFamily="2" charset="-122"/>
                <a:sym typeface="宋体" panose="02010600030101010101" pitchFamily="2" charset="-122"/>
              </a:rPr>
              <a:t>推门方式</a:t>
            </a:r>
            <a:r>
              <a:rPr lang="zh-CN" altLang="en-US" dirty="0">
                <a:latin typeface="宋体" panose="02010600030101010101" pitchFamily="2" charset="-122"/>
                <a:cs typeface="宋体" panose="02010600030101010101" pitchFamily="2" charset="-122"/>
                <a:sym typeface="宋体" panose="02010600030101010101" pitchFamily="2" charset="-122"/>
              </a:rPr>
              <a:t>：</a:t>
            </a:r>
            <a:r>
              <a:rPr lang="en-US" altLang="zh-CN" dirty="0">
                <a:latin typeface="宋体" panose="02010600030101010101" pitchFamily="2" charset="-122"/>
                <a:cs typeface="宋体" panose="02010600030101010101" pitchFamily="2" charset="-122"/>
                <a:sym typeface="宋体" panose="02010600030101010101" pitchFamily="2" charset="-122"/>
              </a:rPr>
              <a:t> </a:t>
            </a:r>
            <a:r>
              <a:rPr lang="zh-CN" altLang="zh-CN" dirty="0">
                <a:latin typeface="宋体" panose="02010600030101010101" pitchFamily="2" charset="-122"/>
                <a:cs typeface="宋体" panose="02010600030101010101" pitchFamily="2" charset="-122"/>
                <a:sym typeface="宋体" panose="02010600030101010101" pitchFamily="2" charset="-122"/>
              </a:rPr>
              <a:t>手扶门把手，轻轻推开</a:t>
            </a:r>
            <a:r>
              <a:rPr lang="zh-CN" altLang="en-US" dirty="0">
                <a:latin typeface="宋体" panose="02010600030101010101" pitchFamily="2" charset="-122"/>
                <a:cs typeface="宋体" panose="02010600030101010101" pitchFamily="2" charset="-122"/>
                <a:sym typeface="宋体" panose="02010600030101010101" pitchFamily="2" charset="-122"/>
              </a:rPr>
              <a:t>，</a:t>
            </a:r>
            <a:r>
              <a:rPr lang="zh-CN" altLang="zh-CN" dirty="0">
                <a:latin typeface="宋体" panose="02010600030101010101" pitchFamily="2" charset="-122"/>
                <a:cs typeface="宋体" panose="02010600030101010101" pitchFamily="2" charset="-122"/>
                <a:sym typeface="宋体" panose="02010600030101010101" pitchFamily="2" charset="-122"/>
              </a:rPr>
              <a:t>切忌不要用力过猛或过慢。</a:t>
            </a:r>
            <a:endParaRPr lang="zh-CN" altLang="en-US" dirty="0">
              <a:solidFill>
                <a:srgbClr val="000000"/>
              </a:solidFill>
              <a:latin typeface="宋体" panose="02010600030101010101" pitchFamily="2" charset="-122"/>
              <a:cs typeface="宋体" panose="02010600030101010101" pitchFamily="2" charset="-122"/>
              <a:sym typeface="宋体" panose="02010600030101010101" pitchFamily="2" charset="-122"/>
            </a:endParaRPr>
          </a:p>
        </p:txBody>
      </p:sp>
      <p:sp>
        <p:nvSpPr>
          <p:cNvPr id="8" name="文本框 7"/>
          <p:cNvSpPr txBox="1"/>
          <p:nvPr/>
        </p:nvSpPr>
        <p:spPr>
          <a:xfrm>
            <a:off x="5440681" y="189865"/>
            <a:ext cx="1310640" cy="398780"/>
          </a:xfrm>
          <a:prstGeom prst="rect">
            <a:avLst/>
          </a:prstGeom>
          <a:noFill/>
        </p:spPr>
        <p:txBody>
          <a:bodyPr wrap="none" rtlCol="0">
            <a:spAutoFit/>
          </a:bodyPr>
          <a:lstStyle/>
          <a:p>
            <a:pPr algn="ct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礼仪</a:t>
            </a:r>
            <a:r>
              <a:rPr lang="en-US" altLang="zh-CN"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敲门</a:t>
            </a:r>
            <a:endParaRPr lang="zh-CN" altLang="en-US" sz="20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88"/>
                                        </p:tgtEl>
                                        <p:attrNameLst>
                                          <p:attrName>style.visibility</p:attrName>
                                        </p:attrNameLst>
                                      </p:cBhvr>
                                      <p:to>
                                        <p:strVal val="visible"/>
                                      </p:to>
                                    </p:set>
                                    <p:anim calcmode="lin" valueType="num">
                                      <p:cBhvr>
                                        <p:cTn id="7" dur="1000" fill="hold"/>
                                        <p:tgtEl>
                                          <p:spTgt spid="12388"/>
                                        </p:tgtEl>
                                        <p:attrNameLst>
                                          <p:attrName>ppt_w</p:attrName>
                                        </p:attrNameLst>
                                      </p:cBhvr>
                                      <p:tavLst>
                                        <p:tav tm="0">
                                          <p:val>
                                            <p:fltVal val="0"/>
                                          </p:val>
                                        </p:tav>
                                        <p:tav tm="100000">
                                          <p:val>
                                            <p:strVal val="#ppt_w"/>
                                          </p:val>
                                        </p:tav>
                                      </p:tavLst>
                                    </p:anim>
                                    <p:anim calcmode="lin" valueType="num">
                                      <p:cBhvr>
                                        <p:cTn id="8" dur="1000" fill="hold"/>
                                        <p:tgtEl>
                                          <p:spTgt spid="12388"/>
                                        </p:tgtEl>
                                        <p:attrNameLst>
                                          <p:attrName>ppt_h</p:attrName>
                                        </p:attrNameLst>
                                      </p:cBhvr>
                                      <p:tavLst>
                                        <p:tav tm="0">
                                          <p:val>
                                            <p:fltVal val="0"/>
                                          </p:val>
                                        </p:tav>
                                        <p:tav tm="100000">
                                          <p:val>
                                            <p:strVal val="#ppt_h"/>
                                          </p:val>
                                        </p:tav>
                                      </p:tavLst>
                                    </p:anim>
                                    <p:animEffect filter="fade">
                                      <p:cBhvr>
                                        <p:cTn id="9" dur="1000"/>
                                        <p:tgtEl>
                                          <p:spTgt spid="12388"/>
                                        </p:tgtEl>
                                      </p:cBhvr>
                                    </p:animEffect>
                                  </p:childTnLst>
                                </p:cTn>
                              </p:par>
                              <p:par>
                                <p:cTn id="10" presetID="8" presetClass="emph" presetSubtype="0" fill="hold" nodeType="withEffect">
                                  <p:stCondLst>
                                    <p:cond delay="0"/>
                                  </p:stCondLst>
                                  <p:childTnLst>
                                    <p:animRot by="21600000">
                                      <p:cBhvr>
                                        <p:cTn id="11" dur="1000" fill="hold"/>
                                        <p:tgtEl>
                                          <p:spTgt spid="12388"/>
                                        </p:tgtEl>
                                        <p:attrNameLst>
                                          <p:attrName>r</p:attrName>
                                        </p:attrNameLst>
                                      </p:cBhvr>
                                    </p:animRo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filter="wipe(up)">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5" grpId="0" bldLvl="0"/>
      <p:bldP spid="6" grpId="0" bldLvl="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0" name="文本框 2"/>
          <p:cNvSpPr/>
          <p:nvPr/>
        </p:nvSpPr>
        <p:spPr>
          <a:xfrm>
            <a:off x="5055235" y="1273810"/>
            <a:ext cx="2081213" cy="521970"/>
          </a:xfrm>
          <a:prstGeom prst="rect">
            <a:avLst/>
          </a:prstGeom>
          <a:noFill/>
          <a:ln w="9525">
            <a:noFill/>
          </a:ln>
        </p:spPr>
        <p:txBody>
          <a:bodyPr wrap="square" anchor="t">
            <a:spAutoFit/>
          </a:bodyPr>
          <a:lstStyle/>
          <a:p>
            <a:pPr algn="ctr"/>
            <a:r>
              <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rPr>
              <a:t>问候</a:t>
            </a:r>
            <a:endParaRPr lang="zh-CN" altLang="en-US" sz="2800" b="1" dirty="0">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24" name="图片 23"/>
          <p:cNvPicPr>
            <a:picLocks noChangeAspect="1"/>
          </p:cNvPicPr>
          <p:nvPr/>
        </p:nvPicPr>
        <p:blipFill>
          <a:blip r:embed="rId1"/>
          <a:srcRect l="2221"/>
          <a:stretch>
            <a:fillRect/>
          </a:stretch>
        </p:blipFill>
        <p:spPr>
          <a:xfrm>
            <a:off x="1265555" y="1274445"/>
            <a:ext cx="3242310" cy="4943475"/>
          </a:xfrm>
          <a:prstGeom prst="rect">
            <a:avLst/>
          </a:prstGeom>
          <a:noFill/>
          <a:ln w="9525">
            <a:noFill/>
          </a:ln>
        </p:spPr>
      </p:pic>
      <p:pic>
        <p:nvPicPr>
          <p:cNvPr id="25" name="图片 24"/>
          <p:cNvPicPr>
            <a:picLocks noChangeAspect="1"/>
          </p:cNvPicPr>
          <p:nvPr/>
        </p:nvPicPr>
        <p:blipFill>
          <a:blip r:embed="rId2"/>
          <a:stretch>
            <a:fillRect/>
          </a:stretch>
        </p:blipFill>
        <p:spPr>
          <a:xfrm>
            <a:off x="7727315" y="1273810"/>
            <a:ext cx="3372485" cy="4916805"/>
          </a:xfrm>
          <a:prstGeom prst="rect">
            <a:avLst/>
          </a:prstGeom>
          <a:noFill/>
          <a:ln w="9525">
            <a:noFill/>
          </a:ln>
        </p:spPr>
      </p:pic>
      <p:sp>
        <p:nvSpPr>
          <p:cNvPr id="100" name="文本框 99"/>
          <p:cNvSpPr txBox="1"/>
          <p:nvPr/>
        </p:nvSpPr>
        <p:spPr>
          <a:xfrm>
            <a:off x="4912995" y="1781438"/>
            <a:ext cx="2530475" cy="3692525"/>
          </a:xfrm>
          <a:prstGeom prst="rect">
            <a:avLst/>
          </a:prstGeom>
          <a:noFill/>
          <a:ln w="9525">
            <a:noFill/>
          </a:ln>
        </p:spPr>
        <p:txBody>
          <a:bodyPr wrap="square" anchor="t">
            <a:spAutoFit/>
          </a:bodyPr>
          <a:lstStyle/>
          <a:p>
            <a:pPr indent="266700"/>
            <a:r>
              <a:rPr lang="zh-CN" altLang="en-US" dirty="0">
                <a:latin typeface="宋体" panose="02010600030101010101" pitchFamily="2" charset="-122"/>
                <a:cs typeface="宋体" panose="02010600030101010101" pitchFamily="2" charset="-122"/>
              </a:rPr>
              <a:t> </a:t>
            </a:r>
            <a:endParaRPr lang="zh-CN" altLang="en-US" dirty="0">
              <a:latin typeface="宋体" panose="02010600030101010101" pitchFamily="2" charset="-122"/>
              <a:cs typeface="宋体" panose="02010600030101010101" pitchFamily="2" charset="-122"/>
            </a:endParaRPr>
          </a:p>
          <a:p>
            <a:pPr indent="266700"/>
            <a:r>
              <a:rPr lang="zh-CN" altLang="en-US" dirty="0">
                <a:latin typeface="宋体" panose="02010600030101010101" pitchFamily="2" charset="-122"/>
                <a:cs typeface="宋体" panose="02010600030101010101" pitchFamily="2" charset="-122"/>
              </a:rPr>
              <a:t> </a:t>
            </a:r>
            <a:endParaRPr lang="zh-CN" altLang="en-US" dirty="0">
              <a:latin typeface="宋体" panose="02010600030101010101" pitchFamily="2" charset="-122"/>
              <a:cs typeface="宋体" panose="02010600030101010101" pitchFamily="2" charset="-122"/>
            </a:endParaRPr>
          </a:p>
          <a:p>
            <a:pPr indent="266700"/>
            <a:r>
              <a:rPr lang="zh-CN" altLang="en-US" dirty="0">
                <a:latin typeface="宋体" panose="02010600030101010101" pitchFamily="2" charset="-122"/>
                <a:cs typeface="宋体" panose="02010600030101010101" pitchFamily="2" charset="-122"/>
              </a:rPr>
              <a:t>尊称（您</a:t>
            </a:r>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姓氏</a:t>
            </a:r>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职位  </a:t>
            </a:r>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咱们公司  ）</a:t>
            </a:r>
            <a:endParaRPr lang="zh-CN" altLang="en-US" dirty="0">
              <a:latin typeface="宋体" panose="02010600030101010101" pitchFamily="2" charset="-122"/>
              <a:cs typeface="宋体" panose="02010600030101010101" pitchFamily="2" charset="-122"/>
            </a:endParaRPr>
          </a:p>
          <a:p>
            <a:pPr indent="266700"/>
            <a:endParaRPr lang="en-US" altLang="zh-CN" dirty="0">
              <a:latin typeface="宋体" panose="02010600030101010101" pitchFamily="2" charset="-122"/>
              <a:cs typeface="宋体" panose="02010600030101010101" pitchFamily="2" charset="-122"/>
            </a:endParaRPr>
          </a:p>
          <a:p>
            <a:pPr indent="266700"/>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您是面试官（人资）吗，我是昨天接到您面试通知的的</a:t>
            </a:r>
            <a:r>
              <a:rPr lang="en-US" altLang="zh-CN" dirty="0">
                <a:latin typeface="宋体" panose="02010600030101010101" pitchFamily="2" charset="-122"/>
                <a:cs typeface="宋体" panose="02010600030101010101" pitchFamily="2" charset="-122"/>
              </a:rPr>
              <a:t>XXX</a:t>
            </a:r>
            <a:r>
              <a:rPr lang="zh-CN" altLang="en-US" dirty="0">
                <a:latin typeface="宋体" panose="02010600030101010101" pitchFamily="2" charset="-122"/>
                <a:cs typeface="宋体" panose="02010600030101010101" pitchFamily="2" charset="-122"/>
              </a:rPr>
              <a:t>，这是我的简历 ”</a:t>
            </a:r>
            <a:endParaRPr lang="en-US" altLang="zh-CN" dirty="0">
              <a:latin typeface="宋体" panose="02010600030101010101" pitchFamily="2" charset="-122"/>
              <a:cs typeface="宋体" panose="02010600030101010101" pitchFamily="2" charset="-122"/>
            </a:endParaRPr>
          </a:p>
          <a:p>
            <a:pPr indent="266700"/>
            <a:endParaRPr lang="zh-CN" altLang="en-US" dirty="0">
              <a:latin typeface="宋体" panose="02010600030101010101" pitchFamily="2" charset="-122"/>
              <a:cs typeface="宋体" panose="02010600030101010101" pitchFamily="2" charset="-122"/>
            </a:endParaRPr>
          </a:p>
          <a:p>
            <a:pPr indent="266700"/>
            <a:r>
              <a:rPr lang="zh-CN" altLang="en-US" dirty="0">
                <a:latin typeface="宋体" panose="02010600030101010101" pitchFamily="2" charset="-122"/>
                <a:cs typeface="宋体" panose="02010600030101010101" pitchFamily="2" charset="-122"/>
              </a:rPr>
              <a:t> </a:t>
            </a:r>
            <a:r>
              <a:rPr lang="en-US" altLang="zh-CN" dirty="0">
                <a:latin typeface="宋体" panose="02010600030101010101" pitchFamily="2" charset="-122"/>
                <a:cs typeface="宋体" panose="02010600030101010101" pitchFamily="2" charset="-122"/>
              </a:rPr>
              <a:t>“</a:t>
            </a:r>
            <a:r>
              <a:rPr lang="zh-CN" altLang="en-US" dirty="0">
                <a:latin typeface="宋体" panose="02010600030101010101" pitchFamily="2" charset="-122"/>
                <a:cs typeface="宋体" panose="02010600030101010101" pitchFamily="2" charset="-122"/>
              </a:rPr>
              <a:t>您是张总是吧，我是来参加面试的</a:t>
            </a:r>
            <a:r>
              <a:rPr lang="en-US" altLang="zh-CN" dirty="0">
                <a:latin typeface="宋体" panose="02010600030101010101" pitchFamily="2" charset="-122"/>
                <a:cs typeface="宋体" panose="02010600030101010101" pitchFamily="2" charset="-122"/>
              </a:rPr>
              <a:t>XXX</a:t>
            </a:r>
            <a:r>
              <a:rPr lang="zh-CN" altLang="en-US" dirty="0">
                <a:latin typeface="宋体" panose="02010600030101010101" pitchFamily="2" charset="-122"/>
                <a:cs typeface="宋体" panose="02010600030101010101" pitchFamily="2" charset="-122"/>
              </a:rPr>
              <a:t>，这是我的简历</a:t>
            </a:r>
            <a:r>
              <a:rPr lang="zh-CN" altLang="en-US" sz="1600" dirty="0">
                <a:latin typeface="宋体" panose="02010600030101010101" pitchFamily="2" charset="-122"/>
                <a:cs typeface="宋体" panose="02010600030101010101" pitchFamily="2" charset="-122"/>
              </a:rPr>
              <a:t> ”</a:t>
            </a:r>
            <a:endParaRPr lang="zh-CN" altLang="en-US" sz="1600" dirty="0">
              <a:latin typeface="宋体" panose="02010600030101010101" pitchFamily="2" charset="-122"/>
              <a:cs typeface="宋体" panose="02010600030101010101" pitchFamily="2" charset="-122"/>
            </a:endParaRPr>
          </a:p>
        </p:txBody>
      </p:sp>
      <p:sp>
        <p:nvSpPr>
          <p:cNvPr id="5" name="文本框 4"/>
          <p:cNvSpPr txBox="1"/>
          <p:nvPr/>
        </p:nvSpPr>
        <p:spPr>
          <a:xfrm>
            <a:off x="5440680" y="194485"/>
            <a:ext cx="1310640" cy="398780"/>
          </a:xfrm>
          <a:prstGeom prst="rect">
            <a:avLst/>
          </a:prstGeom>
          <a:noFill/>
        </p:spPr>
        <p:txBody>
          <a:bodyPr wrap="none" rtlCol="0">
            <a:spAutoFit/>
          </a:bodyPr>
          <a:lstStyle/>
          <a:p>
            <a:pPr algn="ct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礼仪</a:t>
            </a:r>
            <a:r>
              <a:rPr lang="en-US" altLang="zh-CN"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问候</a:t>
            </a:r>
            <a:endParaRPr lang="zh-CN" altLang="en-US" sz="20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ppt_x</p:attrName>
                                        </p:attrNameLst>
                                      </p:cBhvr>
                                      <p:tavLst>
                                        <p:tav tm="0">
                                          <p:val>
                                            <p:strVal val="#ppt_x"/>
                                          </p:val>
                                        </p:tav>
                                        <p:tav tm="100000">
                                          <p:val>
                                            <p:strVal val="#ppt_x"/>
                                          </p:val>
                                        </p:tav>
                                      </p:tavLst>
                                    </p:anim>
                                    <p:anim calcmode="lin" valueType="num">
                                      <p:cBhvr>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blinds(horizontal)">
                                      <p:cBhvr>
                                        <p:cTn id="1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递简历"/>
          <p:cNvPicPr>
            <a:picLocks noChangeAspect="1"/>
          </p:cNvPicPr>
          <p:nvPr/>
        </p:nvPicPr>
        <p:blipFill>
          <a:blip r:embed="rId1"/>
          <a:srcRect t="11045" r="726" b="16347"/>
          <a:stretch>
            <a:fillRect/>
          </a:stretch>
        </p:blipFill>
        <p:spPr>
          <a:xfrm>
            <a:off x="8422640" y="2125980"/>
            <a:ext cx="2951480" cy="3124200"/>
          </a:xfrm>
          <a:prstGeom prst="rect">
            <a:avLst/>
          </a:prstGeom>
          <a:noFill/>
          <a:ln w="9525">
            <a:noFill/>
          </a:ln>
        </p:spPr>
      </p:pic>
      <p:pic>
        <p:nvPicPr>
          <p:cNvPr id="7" name="图片 6" descr="递简历2"/>
          <p:cNvPicPr>
            <a:picLocks noChangeAspect="1"/>
          </p:cNvPicPr>
          <p:nvPr/>
        </p:nvPicPr>
        <p:blipFill>
          <a:blip r:embed="rId2"/>
          <a:srcRect l="-246" t="17599" r="246" b="-17599"/>
          <a:stretch>
            <a:fillRect/>
          </a:stretch>
        </p:blipFill>
        <p:spPr>
          <a:xfrm>
            <a:off x="353060" y="2125345"/>
            <a:ext cx="5684520" cy="3799840"/>
          </a:xfrm>
          <a:prstGeom prst="rect">
            <a:avLst/>
          </a:prstGeom>
          <a:noFill/>
          <a:ln w="9525">
            <a:noFill/>
          </a:ln>
        </p:spPr>
      </p:pic>
      <p:sp>
        <p:nvSpPr>
          <p:cNvPr id="18531" name="文本框 4"/>
          <p:cNvSpPr txBox="1"/>
          <p:nvPr/>
        </p:nvSpPr>
        <p:spPr>
          <a:xfrm>
            <a:off x="6357620" y="2741930"/>
            <a:ext cx="1951990" cy="1906905"/>
          </a:xfrm>
          <a:prstGeom prst="rect">
            <a:avLst/>
          </a:prstGeom>
          <a:noFill/>
          <a:ln w="9525">
            <a:noFill/>
          </a:ln>
        </p:spPr>
        <p:txBody>
          <a:bodyPr wrap="square" anchor="t">
            <a:spAutoFit/>
          </a:bodyPr>
          <a:lstStyle/>
          <a:p>
            <a:r>
              <a:rPr lang="zh-CN" altLang="en-US" sz="2000" b="1" dirty="0">
                <a:latin typeface="宋体" panose="02010600030101010101" pitchFamily="2" charset="-122"/>
              </a:rPr>
              <a:t>递简历：</a:t>
            </a:r>
            <a:endParaRPr lang="zh-CN" altLang="en-US" sz="2000" b="1" dirty="0">
              <a:latin typeface="宋体" panose="02010600030101010101" pitchFamily="2" charset="-122"/>
            </a:endParaRPr>
          </a:p>
          <a:p>
            <a:r>
              <a:rPr lang="zh-CN" altLang="en-US" sz="2000" dirty="0">
                <a:latin typeface="宋体" panose="02010600030101010101" pitchFamily="2" charset="-122"/>
              </a:rPr>
              <a:t>双手恭敬递出，字体朝面试官，身体微微前倾，面带笑容</a:t>
            </a:r>
            <a:endParaRPr lang="zh-CN" altLang="en-US" sz="2000" dirty="0">
              <a:latin typeface="宋体" panose="02010600030101010101" pitchFamily="2" charset="-122"/>
            </a:endParaRPr>
          </a:p>
          <a:p>
            <a:endParaRPr lang="zh-CN" altLang="en-US">
              <a:latin typeface="宋体" panose="02010600030101010101" pitchFamily="2" charset="-122"/>
            </a:endParaRPr>
          </a:p>
        </p:txBody>
      </p:sp>
      <p:sp>
        <p:nvSpPr>
          <p:cNvPr id="6" name="文本框 5"/>
          <p:cNvSpPr txBox="1"/>
          <p:nvPr/>
        </p:nvSpPr>
        <p:spPr>
          <a:xfrm>
            <a:off x="5313681" y="189865"/>
            <a:ext cx="1564640" cy="398780"/>
          </a:xfrm>
          <a:prstGeom prst="rect">
            <a:avLst/>
          </a:prstGeom>
          <a:noFill/>
        </p:spPr>
        <p:txBody>
          <a:bodyPr wrap="none" rtlCol="0">
            <a:spAutoFit/>
          </a:bodyPr>
          <a:lstStyle/>
          <a:p>
            <a:pPr algn="ct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礼仪</a:t>
            </a:r>
            <a:r>
              <a:rPr lang="en-US" altLang="zh-CN"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zh-CN" altLang="en-US" sz="20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递简历</a:t>
            </a:r>
            <a:endParaRPr lang="zh-CN" altLang="en-US" sz="20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ox(in)">
                                      <p:cBhvr>
                                        <p:cTn id="1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76" name="文本框 2"/>
          <p:cNvSpPr/>
          <p:nvPr/>
        </p:nvSpPr>
        <p:spPr>
          <a:xfrm>
            <a:off x="5055870" y="689610"/>
            <a:ext cx="2081213" cy="521970"/>
          </a:xfrm>
          <a:prstGeom prst="rect">
            <a:avLst/>
          </a:prstGeom>
          <a:noFill/>
          <a:ln w="9525">
            <a:noFill/>
          </a:ln>
        </p:spPr>
        <p:txBody>
          <a:bodyPr wrap="square" anchor="t">
            <a:spAutoFit/>
          </a:bodyPr>
          <a:lstStyle/>
          <a:p>
            <a:pPr algn="ctr"/>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握手</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0577" name="文本框 4"/>
          <p:cNvSpPr txBox="1"/>
          <p:nvPr/>
        </p:nvSpPr>
        <p:spPr>
          <a:xfrm>
            <a:off x="2217738" y="1538288"/>
            <a:ext cx="6542087" cy="3753485"/>
          </a:xfrm>
          <a:prstGeom prst="rect">
            <a:avLst/>
          </a:prstGeom>
          <a:noFill/>
          <a:ln w="9525">
            <a:noFill/>
          </a:ln>
        </p:spPr>
        <p:txBody>
          <a:bodyPr wrap="square" anchor="t">
            <a:spAutoFit/>
          </a:bodyPr>
          <a:lstStyle/>
          <a:p>
            <a:r>
              <a:rPr lang="zh-CN" altLang="zh-CN" sz="2000" b="1" dirty="0">
                <a:latin typeface="Arial" panose="020B0604020202020204" pitchFamily="34" charset="0"/>
                <a:ea typeface="宋体" panose="02010600030101010101" pitchFamily="2" charset="-122"/>
                <a:sym typeface="宋体" panose="02010600030101010101" pitchFamily="2" charset="-122"/>
              </a:rPr>
              <a:t>握手代表友谊、友好</a:t>
            </a:r>
            <a:endParaRPr lang="zh-CN" altLang="zh-CN" sz="2000" b="1" dirty="0">
              <a:latin typeface="Arial" panose="020B0604020202020204" pitchFamily="34" charset="0"/>
              <a:ea typeface="宋体" panose="02010600030101010101" pitchFamily="2" charset="-122"/>
              <a:sym typeface="宋体" panose="02010600030101010101" pitchFamily="2" charset="-122"/>
            </a:endParaRPr>
          </a:p>
          <a:p>
            <a:endParaRPr lang="zh-CN" altLang="zh-CN" sz="2000" b="1" dirty="0">
              <a:latin typeface="Arial" panose="020B0604020202020204" pitchFamily="34" charset="0"/>
              <a:ea typeface="宋体" panose="02010600030101010101" pitchFamily="2" charset="-122"/>
              <a:sym typeface="宋体" panose="02010600030101010101" pitchFamily="2" charset="-122"/>
            </a:endParaRPr>
          </a:p>
          <a:p>
            <a:endParaRPr lang="zh-CN" altLang="zh-CN" sz="2000" b="1" dirty="0">
              <a:latin typeface="Arial" panose="020B0604020202020204" pitchFamily="34" charset="0"/>
              <a:ea typeface="宋体" panose="02010600030101010101" pitchFamily="2" charset="-122"/>
              <a:sym typeface="宋体" panose="02010600030101010101" pitchFamily="2" charset="-122"/>
            </a:endParaRPr>
          </a:p>
          <a:p>
            <a:r>
              <a:rPr lang="zh-CN" altLang="zh-CN" sz="2000" b="1" dirty="0">
                <a:latin typeface="Arial" panose="020B0604020202020204" pitchFamily="34" charset="0"/>
                <a:ea typeface="宋体" panose="02010600030101010101" pitchFamily="2" charset="-122"/>
                <a:sym typeface="宋体" panose="02010600030101010101" pitchFamily="2" charset="-122"/>
              </a:rPr>
              <a:t>① </a:t>
            </a:r>
            <a:r>
              <a:rPr lang="zh-CN" altLang="zh-CN" sz="2000" dirty="0">
                <a:latin typeface="Arial" panose="020B0604020202020204" pitchFamily="34" charset="0"/>
                <a:ea typeface="宋体" panose="02010600030101010101" pitchFamily="2" charset="-122"/>
                <a:sym typeface="宋体" panose="02010600030101010101" pitchFamily="2" charset="-122"/>
              </a:rPr>
              <a:t>大方伸手   虎口相对</a:t>
            </a:r>
            <a:endParaRPr lang="zh-CN" altLang="zh-CN" sz="2000" dirty="0">
              <a:latin typeface="Arial" panose="020B0604020202020204" pitchFamily="34" charset="0"/>
              <a:ea typeface="宋体" panose="02010600030101010101" pitchFamily="2" charset="-122"/>
              <a:sym typeface="宋体" panose="02010600030101010101" pitchFamily="2" charset="-122"/>
            </a:endParaRPr>
          </a:p>
          <a:p>
            <a:r>
              <a:rPr lang="en-US" altLang="zh-CN" sz="2000" dirty="0">
                <a:latin typeface="Arial" panose="020B0604020202020204" pitchFamily="34" charset="0"/>
                <a:ea typeface="宋体" panose="02010600030101010101" pitchFamily="2" charset="-122"/>
                <a:sym typeface="宋体" panose="02010600030101010101" pitchFamily="2" charset="-122"/>
              </a:rPr>
              <a:t> </a:t>
            </a:r>
            <a:endParaRPr lang="en-US" altLang="zh-CN" sz="2000" dirty="0">
              <a:latin typeface="Arial" panose="020B0604020202020204" pitchFamily="34" charset="0"/>
              <a:ea typeface="宋体" panose="02010600030101010101" pitchFamily="2" charset="-122"/>
              <a:sym typeface="宋体" panose="02010600030101010101" pitchFamily="2" charset="-122"/>
            </a:endParaRPr>
          </a:p>
          <a:p>
            <a:endParaRPr lang="zh-CN" altLang="zh-CN" sz="2000" b="1" dirty="0">
              <a:latin typeface="Arial" panose="020B0604020202020204" pitchFamily="34" charset="0"/>
              <a:ea typeface="宋体" panose="02010600030101010101" pitchFamily="2" charset="-122"/>
              <a:sym typeface="宋体" panose="02010600030101010101" pitchFamily="2" charset="-122"/>
            </a:endParaRPr>
          </a:p>
          <a:p>
            <a:r>
              <a:rPr lang="zh-CN" altLang="zh-CN" sz="2000" b="1" dirty="0">
                <a:latin typeface="Arial" panose="020B0604020202020204" pitchFamily="34" charset="0"/>
                <a:ea typeface="宋体" panose="02010600030101010101" pitchFamily="2" charset="-122"/>
                <a:sym typeface="宋体" panose="02010600030101010101" pitchFamily="2" charset="-122"/>
              </a:rPr>
              <a:t>②</a:t>
            </a:r>
            <a:r>
              <a:rPr lang="zh-CN" altLang="zh-CN" sz="2000" dirty="0">
                <a:latin typeface="Arial" panose="020B0604020202020204" pitchFamily="34" charset="0"/>
                <a:ea typeface="宋体" panose="02010600030101010101" pitchFamily="2" charset="-122"/>
                <a:sym typeface="宋体" panose="02010600030101010101" pitchFamily="2" charset="-122"/>
              </a:rPr>
              <a:t> 目视对方   面带微笑</a:t>
            </a:r>
            <a:endParaRPr lang="zh-CN" altLang="en-US" sz="2000" dirty="0">
              <a:latin typeface="Arial" panose="020B0604020202020204" pitchFamily="34" charset="0"/>
              <a:ea typeface="宋体" panose="02010600030101010101" pitchFamily="2" charset="-122"/>
            </a:endParaRPr>
          </a:p>
          <a:p>
            <a:endParaRPr lang="zh-CN" altLang="en-US" sz="2000" dirty="0">
              <a:latin typeface="Arial" panose="020B0604020202020204" pitchFamily="34" charset="0"/>
              <a:ea typeface="宋体" panose="02010600030101010101" pitchFamily="2" charset="-122"/>
            </a:endParaRPr>
          </a:p>
          <a:p>
            <a:br>
              <a:rPr lang="en-US" altLang="zh-CN" sz="2000" dirty="0">
                <a:latin typeface="Arial" panose="020B0604020202020204" pitchFamily="34" charset="0"/>
                <a:ea typeface="宋体" panose="02010600030101010101" pitchFamily="2" charset="-122"/>
                <a:sym typeface="宋体" panose="02010600030101010101" pitchFamily="2" charset="-122"/>
              </a:rPr>
            </a:br>
            <a:r>
              <a:rPr lang="zh-CN" altLang="zh-CN" sz="2000" b="1" dirty="0">
                <a:latin typeface="Arial" panose="020B0604020202020204" pitchFamily="34" charset="0"/>
                <a:ea typeface="宋体" panose="02010600030101010101" pitchFamily="2" charset="-122"/>
                <a:sym typeface="宋体" panose="02010600030101010101" pitchFamily="2" charset="-122"/>
              </a:rPr>
              <a:t>③</a:t>
            </a:r>
            <a:r>
              <a:rPr lang="zh-CN" altLang="zh-CN" sz="2000" dirty="0">
                <a:latin typeface="Arial" panose="020B0604020202020204" pitchFamily="34" charset="0"/>
                <a:ea typeface="宋体" panose="02010600030101010101" pitchFamily="2" charset="-122"/>
                <a:sym typeface="宋体" panose="02010600030101010101" pitchFamily="2" charset="-122"/>
              </a:rPr>
              <a:t> </a:t>
            </a:r>
            <a:r>
              <a:rPr lang="zh-CN" altLang="zh-CN" sz="2000" b="1" dirty="0">
                <a:latin typeface="Arial" panose="020B0604020202020204" pitchFamily="34" charset="0"/>
                <a:ea typeface="宋体" panose="02010600030101010101" pitchFamily="2" charset="-122"/>
                <a:sym typeface="宋体" panose="02010600030101010101" pitchFamily="2" charset="-122"/>
              </a:rPr>
              <a:t> </a:t>
            </a:r>
            <a:r>
              <a:rPr lang="zh-CN" altLang="zh-CN" sz="2000" dirty="0">
                <a:latin typeface="Arial" panose="020B0604020202020204" pitchFamily="34" charset="0"/>
                <a:ea typeface="宋体" panose="02010600030101010101" pitchFamily="2" charset="-122"/>
                <a:sym typeface="宋体" panose="02010600030101010101" pitchFamily="2" charset="-122"/>
              </a:rPr>
              <a:t>力度适中   身体前倾</a:t>
            </a:r>
            <a:endParaRPr lang="zh-CN" altLang="zh-CN" sz="2000" dirty="0">
              <a:latin typeface="Arial" panose="020B0604020202020204" pitchFamily="34" charset="0"/>
              <a:ea typeface="宋体" panose="02010600030101010101" pitchFamily="2" charset="-122"/>
              <a:sym typeface="宋体" panose="02010600030101010101" pitchFamily="2" charset="-122"/>
            </a:endParaRPr>
          </a:p>
          <a:p>
            <a:r>
              <a:rPr lang="zh-CN" altLang="zh-CN" sz="2000" dirty="0">
                <a:latin typeface="Arial" panose="020B0604020202020204" pitchFamily="34" charset="0"/>
                <a:ea typeface="宋体" panose="02010600030101010101" pitchFamily="2" charset="-122"/>
                <a:sym typeface="宋体" panose="02010600030101010101" pitchFamily="2" charset="-122"/>
              </a:rPr>
              <a:t> </a:t>
            </a:r>
            <a:endParaRPr lang="zh-CN" altLang="en-US" sz="2000" dirty="0">
              <a:latin typeface="Arial" panose="020B0604020202020204" pitchFamily="34" charset="0"/>
              <a:ea typeface="宋体" panose="02010600030101010101" pitchFamily="2" charset="-122"/>
            </a:endParaRPr>
          </a:p>
          <a:p>
            <a:endParaRPr lang="zh-CN" altLang="en-US">
              <a:latin typeface="Arial" panose="020B0604020202020204" pitchFamily="34" charset="0"/>
              <a:ea typeface="宋体" panose="02010600030101010101" pitchFamily="2" charset="-122"/>
            </a:endParaRPr>
          </a:p>
        </p:txBody>
      </p:sp>
      <p:pic>
        <p:nvPicPr>
          <p:cNvPr id="20578" name="图片 1"/>
          <p:cNvPicPr>
            <a:picLocks noChangeAspect="1"/>
          </p:cNvPicPr>
          <p:nvPr/>
        </p:nvPicPr>
        <p:blipFill>
          <a:blip r:embed="rId1"/>
          <a:stretch>
            <a:fillRect/>
          </a:stretch>
        </p:blipFill>
        <p:spPr>
          <a:xfrm>
            <a:off x="6367145" y="1323340"/>
            <a:ext cx="3596640" cy="2489200"/>
          </a:xfrm>
          <a:prstGeom prst="rect">
            <a:avLst/>
          </a:prstGeom>
          <a:noFill/>
          <a:ln w="9525">
            <a:noFill/>
          </a:ln>
        </p:spPr>
      </p:pic>
      <p:sp>
        <p:nvSpPr>
          <p:cNvPr id="20579" name="文本框 3"/>
          <p:cNvSpPr txBox="1"/>
          <p:nvPr/>
        </p:nvSpPr>
        <p:spPr>
          <a:xfrm>
            <a:off x="2217738" y="5371465"/>
            <a:ext cx="8250237" cy="368300"/>
          </a:xfrm>
          <a:prstGeom prst="rect">
            <a:avLst/>
          </a:prstGeom>
          <a:noFill/>
          <a:ln w="9525">
            <a:noFill/>
          </a:ln>
        </p:spPr>
        <p:txBody>
          <a:bodyPr wrap="square" anchor="t">
            <a:spAutoFit/>
          </a:bodyPr>
          <a:lstStyle/>
          <a:p>
            <a:r>
              <a:rPr lang="zh-CN" altLang="en-US" b="1">
                <a:solidFill>
                  <a:srgbClr val="FF0000"/>
                </a:solidFill>
                <a:latin typeface="Arial" panose="020B0604020202020204" pitchFamily="34" charset="0"/>
                <a:ea typeface="宋体" panose="02010600030101010101" pitchFamily="2" charset="-122"/>
              </a:rPr>
              <a:t>注意：手心干净、尊者优先</a:t>
            </a:r>
            <a:r>
              <a:rPr lang="zh-CN" altLang="en-US">
                <a:solidFill>
                  <a:srgbClr val="FF0000"/>
                </a:solidFill>
                <a:latin typeface="Arial" panose="020B0604020202020204" pitchFamily="34" charset="0"/>
                <a:ea typeface="宋体" panose="02010600030101010101" pitchFamily="2" charset="-122"/>
              </a:rPr>
              <a:t>。</a:t>
            </a:r>
            <a:endParaRPr lang="zh-CN" altLang="en-US">
              <a:solidFill>
                <a:srgbClr val="FF0000"/>
              </a:solidFill>
              <a:latin typeface="Arial" panose="020B0604020202020204" pitchFamily="34" charset="0"/>
              <a:ea typeface="宋体" panose="02010600030101010101" pitchFamily="2" charset="-122"/>
            </a:endParaRPr>
          </a:p>
        </p:txBody>
      </p:sp>
      <p:pic>
        <p:nvPicPr>
          <p:cNvPr id="3" name="图片 2"/>
          <p:cNvPicPr>
            <a:picLocks noChangeAspect="1"/>
          </p:cNvPicPr>
          <p:nvPr/>
        </p:nvPicPr>
        <p:blipFill>
          <a:blip r:embed="rId2"/>
          <a:srcRect r="3387" b="17266"/>
          <a:stretch>
            <a:fillRect/>
          </a:stretch>
        </p:blipFill>
        <p:spPr>
          <a:xfrm>
            <a:off x="6367145" y="4142105"/>
            <a:ext cx="3596005" cy="2337435"/>
          </a:xfrm>
          <a:prstGeom prst="rect">
            <a:avLst/>
          </a:prstGeom>
        </p:spPr>
      </p:pic>
      <p:sp>
        <p:nvSpPr>
          <p:cNvPr id="7" name="文本框 6"/>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举止</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pic>
        <p:nvPicPr>
          <p:cNvPr id="10" name="图片 9"/>
          <p:cNvPicPr>
            <a:picLocks noChangeAspect="1"/>
          </p:cNvPicPr>
          <p:nvPr/>
        </p:nvPicPr>
        <p:blipFill>
          <a:blip r:embed="rId3">
            <a:clrChange>
              <a:clrFrom>
                <a:srgbClr val="F6F6F6">
                  <a:alpha val="100000"/>
                </a:srgbClr>
              </a:clrFrom>
              <a:clrTo>
                <a:srgbClr val="F6F6F6">
                  <a:alpha val="100000"/>
                  <a:alpha val="0"/>
                </a:srgbClr>
              </a:clrTo>
            </a:clrChange>
          </a:blip>
          <a:stretch>
            <a:fillRect/>
          </a:stretch>
        </p:blipFill>
        <p:spPr>
          <a:xfrm>
            <a:off x="7124700" y="2463800"/>
            <a:ext cx="2328545" cy="155511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6163" y="1744663"/>
            <a:ext cx="10260012" cy="2245360"/>
          </a:xfrm>
          <a:prstGeom prst="rect">
            <a:avLst/>
          </a:prstGeom>
          <a:noFill/>
          <a:ln w="9525">
            <a:noFill/>
          </a:ln>
        </p:spPr>
        <p:txBody>
          <a:bodyPr wrap="square" anchor="t">
            <a:spAutoFit/>
          </a:bodyPr>
          <a:lstStyle/>
          <a:p>
            <a:r>
              <a:rPr lang="en-US" altLang="zh-CN" dirty="0">
                <a:solidFill>
                  <a:srgbClr val="000000"/>
                </a:solidFill>
                <a:latin typeface="黑体" panose="02010609060101010101" charset="-122"/>
                <a:ea typeface="黑体" panose="02010609060101010101" charset="-122"/>
                <a:sym typeface="微软雅黑" panose="020B0503020204020204" pitchFamily="34" charset="-122"/>
              </a:rPr>
              <a:t>  </a:t>
            </a:r>
            <a:r>
              <a:rPr lang="zh-CN" altLang="en-US" sz="2800" b="1" dirty="0">
                <a:solidFill>
                  <a:srgbClr val="000000"/>
                </a:solidFill>
                <a:latin typeface="宋体" panose="02010600030101010101" pitchFamily="2" charset="-122"/>
                <a:ea typeface="宋体" panose="02010600030101010101" pitchFamily="2" charset="-122"/>
                <a:sym typeface="微软雅黑" panose="020B0503020204020204" pitchFamily="34" charset="-122"/>
              </a:rPr>
              <a:t>“不满坐是谦恭”</a:t>
            </a:r>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a:t>
            </a:r>
            <a:r>
              <a:rPr lang="zh-CN" altLang="en-US" sz="2000" dirty="0">
                <a:solidFill>
                  <a:srgbClr val="000000"/>
                </a:solidFill>
                <a:latin typeface="宋体" panose="02010600030101010101" pitchFamily="2" charset="-122"/>
                <a:ea typeface="宋体" panose="02010600030101010101" pitchFamily="2" charset="-122"/>
                <a:sym typeface="微软雅黑" panose="020B0503020204020204" pitchFamily="34" charset="-122"/>
              </a:rPr>
              <a:t>在正式的场合或是面试的时候，一般</a:t>
            </a:r>
            <a:r>
              <a:rPr lang="zh-CN" altLang="en-US" sz="2000" dirty="0">
                <a:solidFill>
                  <a:srgbClr val="FF0000"/>
                </a:solidFill>
                <a:latin typeface="宋体" panose="02010600030101010101" pitchFamily="2" charset="-122"/>
                <a:ea typeface="宋体" panose="02010600030101010101" pitchFamily="2" charset="-122"/>
                <a:sym typeface="微软雅黑" panose="020B0503020204020204" pitchFamily="34" charset="-122"/>
              </a:rPr>
              <a:t>坐在椅子的</a:t>
            </a:r>
            <a:r>
              <a:rPr lang="en-US" altLang="zh-CN" sz="2000" dirty="0">
                <a:solidFill>
                  <a:srgbClr val="FF0000"/>
                </a:solidFill>
                <a:latin typeface="宋体" panose="02010600030101010101" pitchFamily="2" charset="-122"/>
                <a:ea typeface="宋体" panose="02010600030101010101" pitchFamily="2" charset="-122"/>
                <a:sym typeface="微软雅黑" panose="020B0503020204020204" pitchFamily="34" charset="-122"/>
              </a:rPr>
              <a:t>2/3</a:t>
            </a:r>
            <a:r>
              <a:rPr lang="zh-CN" altLang="en-US" sz="2000" dirty="0">
                <a:solidFill>
                  <a:srgbClr val="FF0000"/>
                </a:solidFill>
                <a:latin typeface="宋体" panose="02010600030101010101" pitchFamily="2" charset="-122"/>
                <a:ea typeface="宋体" panose="02010600030101010101" pitchFamily="2" charset="-122"/>
                <a:sym typeface="微软雅黑" panose="020B0503020204020204" pitchFamily="34" charset="-122"/>
              </a:rPr>
              <a:t>处，背部挺直，身体稍向前倾，</a:t>
            </a:r>
            <a:r>
              <a:rPr lang="zh-CN" altLang="en-US" sz="2000" dirty="0">
                <a:solidFill>
                  <a:srgbClr val="000000"/>
                </a:solidFill>
                <a:latin typeface="宋体" panose="02010600030101010101" pitchFamily="2" charset="-122"/>
                <a:ea typeface="宋体" panose="02010600030101010101" pitchFamily="2" charset="-122"/>
                <a:sym typeface="微软雅黑" panose="020B0503020204020204" pitchFamily="34" charset="-122"/>
              </a:rPr>
              <a:t>表示尊重和谦虚</a:t>
            </a:r>
            <a:r>
              <a:rPr lang="zh-CN" altLang="en-US" sz="2000" dirty="0">
                <a:solidFill>
                  <a:srgbClr val="000000"/>
                </a:solidFill>
                <a:latin typeface="黑体" panose="02010609060101010101" charset="-122"/>
                <a:ea typeface="黑体" panose="02010609060101010101" charset="-122"/>
                <a:sym typeface="微软雅黑" panose="020B0503020204020204" pitchFamily="34" charset="-122"/>
              </a:rPr>
              <a:t>。</a:t>
            </a:r>
            <a:endParaRPr lang="zh-CN" altLang="en-US" sz="2000">
              <a:latin typeface="Arial" panose="020B0604020202020204" pitchFamily="34" charset="0"/>
              <a:ea typeface="宋体" panose="02010600030101010101" pitchFamily="2" charset="-122"/>
            </a:endParaRPr>
          </a:p>
          <a:p>
            <a:endParaRPr lang="zh-CN" altLang="en-US" sz="2000"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   </a:t>
            </a:r>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   </a:t>
            </a:r>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    </a:t>
            </a:r>
            <a:endParaRPr lang="zh-CN" altLang="en-US">
              <a:latin typeface="Arial" panose="020B0604020202020204" pitchFamily="34" charset="0"/>
              <a:ea typeface="宋体" panose="02010600030101010101" pitchFamily="2" charset="-122"/>
            </a:endParaRPr>
          </a:p>
        </p:txBody>
      </p:sp>
      <p:pic>
        <p:nvPicPr>
          <p:cNvPr id="21602" name="图片 3"/>
          <p:cNvPicPr>
            <a:picLocks noChangeAspect="1"/>
          </p:cNvPicPr>
          <p:nvPr/>
        </p:nvPicPr>
        <p:blipFill>
          <a:blip r:embed="rId1"/>
          <a:srcRect l="209" r="-125"/>
          <a:stretch>
            <a:fillRect/>
          </a:stretch>
        </p:blipFill>
        <p:spPr>
          <a:xfrm>
            <a:off x="1151890" y="2794635"/>
            <a:ext cx="4369435" cy="2820670"/>
          </a:xfrm>
          <a:prstGeom prst="rect">
            <a:avLst/>
          </a:prstGeom>
          <a:noFill/>
          <a:ln w="9525">
            <a:noFill/>
          </a:ln>
        </p:spPr>
      </p:pic>
      <p:pic>
        <p:nvPicPr>
          <p:cNvPr id="21603" name="图片 4"/>
          <p:cNvPicPr>
            <a:picLocks noChangeAspect="1"/>
          </p:cNvPicPr>
          <p:nvPr/>
        </p:nvPicPr>
        <p:blipFill>
          <a:blip r:embed="rId2"/>
          <a:srcRect r="-355" b="6698"/>
          <a:stretch>
            <a:fillRect/>
          </a:stretch>
        </p:blipFill>
        <p:spPr>
          <a:xfrm>
            <a:off x="6917690" y="2794000"/>
            <a:ext cx="4123690" cy="2821305"/>
          </a:xfrm>
          <a:prstGeom prst="rect">
            <a:avLst/>
          </a:prstGeom>
          <a:noFill/>
          <a:ln w="9525">
            <a:noFill/>
          </a:ln>
        </p:spPr>
      </p:pic>
      <p:sp>
        <p:nvSpPr>
          <p:cNvPr id="7" name="文本框 6"/>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举止</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cxnSp>
        <p:nvCxnSpPr>
          <p:cNvPr id="4" name="直接连接符 3"/>
          <p:cNvCxnSpPr>
            <a:stCxn id="21602" idx="0"/>
            <a:endCxn id="21602" idx="2"/>
          </p:cNvCxnSpPr>
          <p:nvPr/>
        </p:nvCxnSpPr>
        <p:spPr>
          <a:xfrm>
            <a:off x="3336925" y="2794635"/>
            <a:ext cx="0" cy="2820670"/>
          </a:xfrm>
          <a:prstGeom prst="line">
            <a:avLst/>
          </a:prstGeom>
          <a:ln w="28575" cmpd="sng">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979535" y="2794635"/>
            <a:ext cx="0" cy="2820670"/>
          </a:xfrm>
          <a:prstGeom prst="line">
            <a:avLst/>
          </a:prstGeom>
          <a:ln w="28575" cmpd="sng">
            <a:solidFill>
              <a:schemeClr val="tx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576" name="文本框 2"/>
          <p:cNvSpPr/>
          <p:nvPr/>
        </p:nvSpPr>
        <p:spPr>
          <a:xfrm>
            <a:off x="5055870" y="689610"/>
            <a:ext cx="2081213" cy="521970"/>
          </a:xfrm>
          <a:prstGeom prst="rect">
            <a:avLst/>
          </a:prstGeom>
          <a:noFill/>
          <a:ln w="9525">
            <a:noFill/>
          </a:ln>
        </p:spPr>
        <p:txBody>
          <a:bodyPr wrap="square" anchor="t">
            <a:spAutoFit/>
          </a:bodyPr>
          <a:p>
            <a:pPr algn="ctr"/>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坐姿</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55763" y="1136650"/>
            <a:ext cx="9304337" cy="2168525"/>
          </a:xfrm>
          <a:prstGeom prst="rect">
            <a:avLst/>
          </a:prstGeom>
          <a:noFill/>
          <a:ln w="9525">
            <a:noFill/>
          </a:ln>
        </p:spPr>
        <p:txBody>
          <a:bodyPr wrap="square" anchor="t">
            <a:spAutoFit/>
          </a:bodyPr>
          <a:lstStyle/>
          <a:p>
            <a:pPr>
              <a:lnSpc>
                <a:spcPct val="150000"/>
              </a:lnSpc>
            </a:pPr>
            <a:r>
              <a:rPr lang="en-US" altLang="zh-CN" sz="1600" dirty="0">
                <a:solidFill>
                  <a:srgbClr val="000000"/>
                </a:solidFill>
                <a:latin typeface="宋体" panose="02010600030101010101" pitchFamily="2" charset="-122"/>
                <a:ea typeface="宋体" panose="02010600030101010101" pitchFamily="2" charset="-122"/>
                <a:sym typeface="微软雅黑" panose="020B0503020204020204" pitchFamily="34" charset="-122"/>
              </a:rPr>
              <a:t>    </a:t>
            </a:r>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女士双膝并拢，脚放中间或侧边，手则叠放于腿上    </a:t>
            </a:r>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pPr>
              <a:lnSpc>
                <a:spcPct val="150000"/>
              </a:lnSpc>
            </a:pPr>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pPr>
              <a:lnSpc>
                <a:spcPct val="150000"/>
              </a:lnSpc>
            </a:pPr>
            <a:r>
              <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rPr>
              <a:t>   男士膝盖稍微分开，与肩同宽，双手分开放在腿上。</a:t>
            </a:r>
            <a:endParaRPr lang="zh-CN" altLang="en-US" dirty="0">
              <a:solidFill>
                <a:srgbClr val="000000"/>
              </a:solidFill>
              <a:latin typeface="宋体" panose="02010600030101010101" pitchFamily="2" charset="-122"/>
              <a:ea typeface="宋体" panose="02010600030101010101" pitchFamily="2" charset="-122"/>
              <a:sym typeface="微软雅黑" panose="020B0503020204020204" pitchFamily="34" charset="-122"/>
            </a:endParaRPr>
          </a:p>
          <a:p>
            <a:pPr>
              <a:lnSpc>
                <a:spcPct val="150000"/>
              </a:lnSpc>
            </a:pPr>
            <a:endParaRPr lang="zh-CN" altLang="en-US">
              <a:latin typeface="宋体" panose="02010600030101010101" pitchFamily="2" charset="-122"/>
              <a:ea typeface="宋体" panose="02010600030101010101" pitchFamily="2" charset="-122"/>
            </a:endParaRPr>
          </a:p>
          <a:p>
            <a:pPr>
              <a:lnSpc>
                <a:spcPct val="150000"/>
              </a:lnSpc>
            </a:pPr>
            <a:r>
              <a:rPr lang="zh-CN" altLang="en-US">
                <a:latin typeface="宋体" panose="02010600030101010101" pitchFamily="2" charset="-122"/>
                <a:ea typeface="宋体" panose="02010600030101010101" pitchFamily="2" charset="-122"/>
              </a:rPr>
              <a:t>   </a:t>
            </a:r>
            <a:r>
              <a:rPr lang="zh-CN" altLang="en-US">
                <a:solidFill>
                  <a:srgbClr val="FF0000"/>
                </a:solidFill>
                <a:latin typeface="宋体" panose="02010600030101010101" pitchFamily="2" charset="-122"/>
                <a:ea typeface="宋体" panose="02010600030101010101" pitchFamily="2" charset="-122"/>
              </a:rPr>
              <a:t>禁忌：翘腿、抖腿、猫腰、靠背。</a:t>
            </a:r>
            <a:endParaRPr lang="zh-CN" altLang="en-US">
              <a:solidFill>
                <a:srgbClr val="FF0000"/>
              </a:solidFill>
              <a:latin typeface="宋体" panose="02010600030101010101" pitchFamily="2" charset="-122"/>
              <a:ea typeface="宋体" panose="02010600030101010101" pitchFamily="2" charset="-122"/>
            </a:endParaRPr>
          </a:p>
        </p:txBody>
      </p:sp>
      <p:pic>
        <p:nvPicPr>
          <p:cNvPr id="4" name="图片 3" descr="正确坐姿"/>
          <p:cNvPicPr>
            <a:picLocks noChangeAspect="1"/>
          </p:cNvPicPr>
          <p:nvPr/>
        </p:nvPicPr>
        <p:blipFill>
          <a:blip r:embed="rId1"/>
          <a:stretch>
            <a:fillRect/>
          </a:stretch>
        </p:blipFill>
        <p:spPr>
          <a:xfrm>
            <a:off x="1959610" y="3419475"/>
            <a:ext cx="4611688" cy="2581275"/>
          </a:xfrm>
          <a:prstGeom prst="rect">
            <a:avLst/>
          </a:prstGeom>
          <a:noFill/>
          <a:ln w="9525">
            <a:noFill/>
          </a:ln>
        </p:spPr>
      </p:pic>
      <p:pic>
        <p:nvPicPr>
          <p:cNvPr id="6" name="图片 5" descr="不正确坐姿"/>
          <p:cNvPicPr>
            <a:picLocks noChangeAspect="1"/>
          </p:cNvPicPr>
          <p:nvPr/>
        </p:nvPicPr>
        <p:blipFill>
          <a:blip r:embed="rId2"/>
          <a:stretch>
            <a:fillRect/>
          </a:stretch>
        </p:blipFill>
        <p:spPr>
          <a:xfrm>
            <a:off x="6571615" y="3419475"/>
            <a:ext cx="4411345" cy="2581275"/>
          </a:xfrm>
          <a:prstGeom prst="rect">
            <a:avLst/>
          </a:prstGeom>
          <a:noFill/>
          <a:ln w="9525">
            <a:noFill/>
          </a:ln>
        </p:spPr>
      </p:pic>
      <p:sp>
        <p:nvSpPr>
          <p:cNvPr id="8" name="文本框 7"/>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举止</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20576" name="文本框 2"/>
          <p:cNvSpPr/>
          <p:nvPr/>
        </p:nvSpPr>
        <p:spPr>
          <a:xfrm>
            <a:off x="5055870" y="689610"/>
            <a:ext cx="2081213" cy="521970"/>
          </a:xfrm>
          <a:prstGeom prst="rect">
            <a:avLst/>
          </a:prstGeom>
          <a:noFill/>
          <a:ln w="9525">
            <a:noFill/>
          </a:ln>
        </p:spPr>
        <p:txBody>
          <a:bodyPr wrap="square" anchor="t">
            <a:spAutoFit/>
          </a:bodyPr>
          <a:lstStyle/>
          <a:p>
            <a:pPr algn="ctr"/>
            <a:r>
              <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rPr>
              <a:t>坐姿</a:t>
            </a:r>
            <a:endParaRPr lang="zh-CN" altLang="en-US" sz="28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100000">
                                          <p:val>
                                            <p:strVal val="#ppt_x"/>
                                          </p:val>
                                        </p:tav>
                                      </p:tavLst>
                                    </p:anim>
                                    <p:anim calcmode="lin" valueType="num">
                                      <p:cBhvr>
                                        <p:cTn id="8" dur="500" fill="hold"/>
                                        <p:tgtEl>
                                          <p:spTgt spid="3"/>
                                        </p:tgtEl>
                                        <p:attrNameLst>
                                          <p:attrName>ppt_y</p:attrName>
                                        </p:attrNameLst>
                                      </p:cBhvr>
                                      <p:tavLst>
                                        <p:tav tm="0">
                                          <p:val>
                                            <p:strVal val="1+#ppt_h/2"/>
                                          </p:val>
                                        </p:tav>
                                        <p:tav tm="100000">
                                          <p:val>
                                            <p:strVal val="#ppt_y"/>
                                          </p:val>
                                        </p:tav>
                                      </p:tavLst>
                                    </p:anim>
                                  </p:childTnLst>
                                </p:cTn>
                              </p:par>
                              <p:par>
                                <p:cTn id="9" presetID="3" presetClass="entr" presetSubtype="1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49" name="文本框 2"/>
          <p:cNvSpPr txBox="1"/>
          <p:nvPr/>
        </p:nvSpPr>
        <p:spPr>
          <a:xfrm>
            <a:off x="1934845" y="1809433"/>
            <a:ext cx="8963025" cy="3046095"/>
          </a:xfrm>
          <a:prstGeom prst="rect">
            <a:avLst/>
          </a:prstGeom>
          <a:noFill/>
          <a:ln w="9525">
            <a:noFill/>
          </a:ln>
        </p:spPr>
        <p:txBody>
          <a:bodyPr wrap="square" anchor="t">
            <a:spAutoFit/>
          </a:bodyPr>
          <a:lstStyle/>
          <a:p>
            <a:r>
              <a:rPr lang="zh-CN" altLang="zh-CN" sz="3200" b="1" dirty="0">
                <a:latin typeface="华文中宋" panose="02010600040101010101" charset="-122"/>
                <a:ea typeface="华文中宋" panose="02010600040101010101" charset="-122"/>
                <a:sym typeface="宋体" panose="02010600030101010101" pitchFamily="2" charset="-122"/>
              </a:rPr>
              <a:t>话术</a:t>
            </a:r>
            <a:r>
              <a:rPr lang="zh-CN" altLang="zh-CN" sz="3200" b="1" dirty="0">
                <a:latin typeface="华文中宋" panose="02010600040101010101" charset="-122"/>
                <a:ea typeface="华文中宋" panose="02010600040101010101" charset="-122"/>
                <a:cs typeface="宋体" panose="02010600030101010101" pitchFamily="2" charset="-122"/>
                <a:sym typeface="宋体" panose="02010600030101010101" pitchFamily="2" charset="-122"/>
              </a:rPr>
              <a:t>：</a:t>
            </a:r>
            <a:endParaRPr lang="zh-CN" altLang="zh-CN" sz="3200" b="1" dirty="0">
              <a:latin typeface="宋体" panose="02010600030101010101" pitchFamily="2" charset="-122"/>
              <a:cs typeface="宋体" panose="02010600030101010101" pitchFamily="2" charset="-122"/>
              <a:sym typeface="宋体" panose="02010600030101010101" pitchFamily="2" charset="-122"/>
            </a:endParaRPr>
          </a:p>
          <a:p>
            <a:endParaRPr lang="en-US" altLang="zh-CN" sz="2000" dirty="0">
              <a:latin typeface="宋体" panose="02010600030101010101" pitchFamily="2" charset="-122"/>
              <a:cs typeface="宋体" panose="02010600030101010101" pitchFamily="2" charset="-122"/>
              <a:sym typeface="宋体" panose="02010600030101010101" pitchFamily="2" charset="-122"/>
            </a:endParaRPr>
          </a:p>
          <a:p>
            <a:r>
              <a:rPr lang="en-US" altLang="zh-CN" sz="2000" dirty="0">
                <a:latin typeface="宋体" panose="02010600030101010101" pitchFamily="2" charset="-122"/>
                <a:cs typeface="宋体" panose="02010600030101010101" pitchFamily="2" charset="-122"/>
                <a:sym typeface="宋体" panose="02010600030101010101" pitchFamily="2" charset="-122"/>
              </a:rPr>
              <a:t>       </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1.</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面试开始：自我介绍</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“XX</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经理您好，感谢您邀我过来面试</a:t>
            </a:r>
            <a:r>
              <a:rPr lang="zh-CN"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endPar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endParaRPr>
          </a:p>
          <a:p>
            <a:endPar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endParaRPr>
          </a:p>
          <a:p>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2.</a:t>
            </a:r>
            <a:r>
              <a:rPr 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面试中要使用：</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请问您</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；麻烦您了</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；咱们公司</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endPar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endParaRPr>
          </a:p>
          <a:p>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r>
              <a:rPr lang="zh-CN"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endPar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endParaRPr>
          </a:p>
          <a:p>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3.</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面试结束：</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 </a:t>
            </a:r>
            <a:r>
              <a:rPr lang="zh-CN"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感谢</a:t>
            </a:r>
            <a:r>
              <a:rPr lang="zh-CN" altLang="en-US"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您</a:t>
            </a:r>
            <a:r>
              <a:rPr lang="zh-CN"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，辛苦您了，谢谢！</a:t>
            </a:r>
            <a:r>
              <a:rPr lang="en-US" altLang="zh-CN" sz="2000" b="1" dirty="0">
                <a:solidFill>
                  <a:srgbClr val="FF0000"/>
                </a:solidFill>
                <a:effectLst/>
                <a:latin typeface="宋体" panose="02010600030101010101" pitchFamily="2" charset="-122"/>
                <a:cs typeface="宋体" panose="02010600030101010101" pitchFamily="2" charset="-122"/>
                <a:sym typeface="宋体" panose="02010600030101010101" pitchFamily="2" charset="-122"/>
              </a:rPr>
              <a:t>”</a:t>
            </a:r>
            <a:endParaRPr lang="en-US" altLang="zh-CN" sz="2000" b="1" dirty="0">
              <a:solidFill>
                <a:srgbClr val="FF0000"/>
              </a:solidFill>
              <a:effectLst/>
              <a:latin typeface="华文行楷" panose="02010800040101010101" pitchFamily="2" charset="-122"/>
              <a:ea typeface="华文行楷" panose="02010800040101010101" pitchFamily="2" charset="-122"/>
              <a:sym typeface="宋体" panose="02010600030101010101" pitchFamily="2" charset="-122"/>
            </a:endParaRPr>
          </a:p>
          <a:p>
            <a:r>
              <a:rPr lang="en-US" altLang="zh-CN" sz="2000" b="1" dirty="0">
                <a:solidFill>
                  <a:srgbClr val="FF0000"/>
                </a:solidFill>
                <a:effectLst/>
                <a:latin typeface="华文行楷" panose="02010800040101010101" pitchFamily="2" charset="-122"/>
                <a:ea typeface="华文行楷" panose="02010800040101010101" pitchFamily="2" charset="-122"/>
                <a:sym typeface="宋体" panose="02010600030101010101" pitchFamily="2" charset="-122"/>
              </a:rPr>
              <a:t>     </a:t>
            </a:r>
            <a:endParaRPr lang="en-US" altLang="zh-CN" sz="2000" b="1" dirty="0">
              <a:solidFill>
                <a:srgbClr val="FF0000"/>
              </a:solidFill>
              <a:effectLst/>
              <a:latin typeface="华文行楷" panose="02010800040101010101" pitchFamily="2" charset="-122"/>
              <a:ea typeface="华文行楷" panose="02010800040101010101" pitchFamily="2" charset="-122"/>
              <a:sym typeface="宋体" panose="02010600030101010101" pitchFamily="2" charset="-122"/>
            </a:endParaRPr>
          </a:p>
          <a:p>
            <a:r>
              <a:rPr lang="en-US" altLang="zh-CN" sz="2000" dirty="0">
                <a:latin typeface="华文行楷" panose="02010800040101010101" pitchFamily="2" charset="-122"/>
                <a:ea typeface="华文行楷" panose="02010800040101010101" pitchFamily="2" charset="-122"/>
                <a:sym typeface="宋体" panose="02010600030101010101" pitchFamily="2" charset="-122"/>
              </a:rPr>
              <a:t>       </a:t>
            </a:r>
            <a:endParaRPr lang="en-US" altLang="zh-CN" sz="2000" dirty="0">
              <a:latin typeface="华文行楷" panose="02010800040101010101" pitchFamily="2" charset="-122"/>
              <a:ea typeface="华文行楷" panose="02010800040101010101" pitchFamily="2" charset="-122"/>
              <a:sym typeface="宋体" panose="02010600030101010101" pitchFamily="2" charset="-122"/>
            </a:endParaRPr>
          </a:p>
        </p:txBody>
      </p:sp>
      <p:sp>
        <p:nvSpPr>
          <p:cNvPr id="7" name="文本框 6"/>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感谢</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pic>
        <p:nvPicPr>
          <p:cNvPr id="9" name="图片 8" descr="348181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1910" y="2700655"/>
            <a:ext cx="3296285" cy="3779520"/>
          </a:xfrm>
          <a:prstGeom prst="rect">
            <a:avLst/>
          </a:prstGeom>
        </p:spPr>
      </p:pic>
      <p:sp>
        <p:nvSpPr>
          <p:cNvPr id="10" name="文本框 9"/>
          <p:cNvSpPr txBox="1"/>
          <p:nvPr/>
        </p:nvSpPr>
        <p:spPr>
          <a:xfrm>
            <a:off x="1162685" y="4813935"/>
            <a:ext cx="897890" cy="798830"/>
          </a:xfrm>
          <a:prstGeom prst="rect">
            <a:avLst/>
          </a:prstGeom>
          <a:noFill/>
        </p:spPr>
        <p:txBody>
          <a:bodyPr wrap="none" rtlCol="0">
            <a:spAutoFit/>
          </a:bodyPr>
          <a:lstStyle/>
          <a:p>
            <a:pPr algn="l"/>
            <a:r>
              <a:rPr lang="zh-CN" altLang="en-US" sz="2800" b="1" dirty="0">
                <a:solidFill>
                  <a:srgbClr val="000000"/>
                </a:solidFill>
                <a:latin typeface="Calibri" panose="020F0502020204030204" pitchFamily="34" charset="0"/>
                <a:sym typeface="宋体" panose="02010600030101010101" pitchFamily="2" charset="-122"/>
              </a:rPr>
              <a:t>感谢</a:t>
            </a:r>
            <a:endParaRPr lang="zh-CN" altLang="en-US"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a:p>
            <a:endParaRPr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双波形 24"/>
          <p:cNvSpPr/>
          <p:nvPr/>
        </p:nvSpPr>
        <p:spPr>
          <a:xfrm>
            <a:off x="5102225" y="4742650"/>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sym typeface="+mn-ea"/>
              </a:rPr>
              <a:t>   </a:t>
            </a:r>
            <a:r>
              <a:rPr lang="zh-CN" altLang="en-US" b="1">
                <a:sym typeface="+mn-ea"/>
              </a:rPr>
              <a:t>投递后：请问可以安排我面试吗？</a:t>
            </a:r>
            <a:endParaRPr lang="zh-CN" altLang="en-US" b="1">
              <a:sym typeface="+mn-ea"/>
            </a:endParaRPr>
          </a:p>
          <a:p>
            <a:pPr algn="l"/>
            <a:r>
              <a:rPr lang="zh-CN" altLang="en-US" b="1">
                <a:sym typeface="+mn-ea"/>
              </a:rPr>
              <a:t>                 您看什么时候方便？</a:t>
            </a:r>
            <a:endParaRPr lang="zh-CN" altLang="en-US" b="1">
              <a:sym typeface="+mn-ea"/>
            </a:endParaRPr>
          </a:p>
          <a:p>
            <a:pPr algn="l"/>
            <a:r>
              <a:rPr lang="zh-CN" altLang="en-US" b="1">
                <a:sym typeface="+mn-ea"/>
              </a:rPr>
              <a:t>                 您觉得我哪里不合适呢？</a:t>
            </a:r>
            <a:endParaRPr lang="zh-CN" altLang="en-US"/>
          </a:p>
        </p:txBody>
      </p:sp>
      <p:sp>
        <p:nvSpPr>
          <p:cNvPr id="24" name="双波形 23"/>
          <p:cNvSpPr/>
          <p:nvPr/>
        </p:nvSpPr>
        <p:spPr>
          <a:xfrm>
            <a:off x="5102225" y="3429000"/>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dirty="0">
                <a:sym typeface="+mn-ea"/>
              </a:rPr>
              <a:t>    </a:t>
            </a:r>
            <a:r>
              <a:rPr lang="zh-CN" altLang="en-US" b="1" dirty="0">
                <a:sym typeface="+mn-ea"/>
              </a:rPr>
              <a:t>投递中：多用敬语，如：请问                             </a:t>
            </a:r>
            <a:r>
              <a:rPr lang="zh-CN" altLang="en-US" b="1" dirty="0">
                <a:solidFill>
                  <a:srgbClr val="C00000"/>
                </a:solidFill>
                <a:sym typeface="+mn-ea"/>
              </a:rPr>
              <a:t>贵</a:t>
            </a:r>
            <a:r>
              <a:rPr lang="zh-CN" altLang="en-US" b="1" dirty="0">
                <a:sym typeface="+mn-ea"/>
              </a:rPr>
              <a:t>贵公司</a:t>
            </a:r>
            <a:r>
              <a:rPr lang="en-US" altLang="zh-CN" b="1" dirty="0">
                <a:sym typeface="+mn-ea"/>
              </a:rPr>
              <a:t>……</a:t>
            </a:r>
            <a:r>
              <a:rPr lang="zh-CN" altLang="en-US" b="1" dirty="0">
                <a:sym typeface="+mn-ea"/>
              </a:rPr>
              <a:t>您</a:t>
            </a:r>
            <a:r>
              <a:rPr lang="en-US" altLang="zh-CN" b="1" dirty="0">
                <a:sym typeface="+mn-ea"/>
              </a:rPr>
              <a:t>……</a:t>
            </a:r>
            <a:r>
              <a:rPr lang="zh-CN" altLang="en-US" b="1" dirty="0">
                <a:sym typeface="+mn-ea"/>
              </a:rPr>
              <a:t>；</a:t>
            </a:r>
            <a:endParaRPr lang="zh-CN" altLang="en-US" dirty="0"/>
          </a:p>
        </p:txBody>
      </p:sp>
      <p:grpSp>
        <p:nvGrpSpPr>
          <p:cNvPr id="23553" name="Group 2"/>
          <p:cNvGrpSpPr/>
          <p:nvPr/>
        </p:nvGrpSpPr>
        <p:grpSpPr>
          <a:xfrm rot="-5400000">
            <a:off x="10797223" y="5329238"/>
            <a:ext cx="1304925" cy="1466850"/>
            <a:chOff x="0" y="0"/>
            <a:chExt cx="4570414" cy="5137881"/>
          </a:xfrm>
        </p:grpSpPr>
        <p:sp>
          <p:nvSpPr>
            <p:cNvPr id="23554" name="Freeform 5"/>
            <p:cNvSpPr/>
            <p:nvPr/>
          </p:nvSpPr>
          <p:spPr>
            <a:xfrm>
              <a:off x="0" y="1283431"/>
              <a:ext cx="1301750" cy="850900"/>
            </a:xfrm>
            <a:custGeom>
              <a:avLst/>
              <a:gdLst/>
              <a:ahLst/>
              <a:cxnLst>
                <a:cxn ang="0">
                  <a:pos x="0" y="850900"/>
                </a:cxn>
                <a:cxn ang="0">
                  <a:pos x="0" y="0"/>
                </a:cxn>
                <a:cxn ang="0">
                  <a:pos x="1301750" y="592138"/>
                </a:cxn>
                <a:cxn ang="0">
                  <a:pos x="0" y="850900"/>
                </a:cxn>
              </a:cxnLst>
              <a:rect l="0" t="0" r="0" b="0"/>
              <a:pathLst>
                <a:path w="820" h="536">
                  <a:moveTo>
                    <a:pt x="0" y="536"/>
                  </a:moveTo>
                  <a:lnTo>
                    <a:pt x="0" y="0"/>
                  </a:lnTo>
                  <a:lnTo>
                    <a:pt x="820" y="373"/>
                  </a:lnTo>
                  <a:lnTo>
                    <a:pt x="0" y="536"/>
                  </a:lnTo>
                  <a:close/>
                </a:path>
              </a:pathLst>
            </a:custGeom>
            <a:solidFill>
              <a:srgbClr val="E8CB22"/>
            </a:solidFill>
            <a:ln w="9525">
              <a:noFill/>
            </a:ln>
          </p:spPr>
          <p:txBody>
            <a:bodyPr/>
            <a:lstStyle/>
            <a:p>
              <a:endParaRPr lang="zh-CN" altLang="en-US"/>
            </a:p>
          </p:txBody>
        </p:sp>
        <p:sp>
          <p:nvSpPr>
            <p:cNvPr id="23555" name="Freeform 6"/>
            <p:cNvSpPr/>
            <p:nvPr/>
          </p:nvSpPr>
          <p:spPr>
            <a:xfrm>
              <a:off x="0" y="826231"/>
              <a:ext cx="1847850" cy="1049337"/>
            </a:xfrm>
            <a:custGeom>
              <a:avLst/>
              <a:gdLst/>
              <a:ahLst/>
              <a:cxnLst>
                <a:cxn ang="0">
                  <a:pos x="0" y="457200"/>
                </a:cxn>
                <a:cxn ang="0">
                  <a:pos x="1847850" y="0"/>
                </a:cxn>
                <a:cxn ang="0">
                  <a:pos x="1301750" y="1049337"/>
                </a:cxn>
                <a:cxn ang="0">
                  <a:pos x="0" y="457200"/>
                </a:cxn>
              </a:cxnLst>
              <a:rect l="0" t="0" r="0" b="0"/>
              <a:pathLst>
                <a:path w="1164" h="661">
                  <a:moveTo>
                    <a:pt x="0" y="288"/>
                  </a:moveTo>
                  <a:lnTo>
                    <a:pt x="1164" y="0"/>
                  </a:lnTo>
                  <a:lnTo>
                    <a:pt x="820" y="661"/>
                  </a:lnTo>
                  <a:lnTo>
                    <a:pt x="0" y="288"/>
                  </a:lnTo>
                  <a:close/>
                </a:path>
              </a:pathLst>
            </a:custGeom>
            <a:solidFill>
              <a:srgbClr val="E7AC28"/>
            </a:solidFill>
            <a:ln w="9525">
              <a:noFill/>
            </a:ln>
          </p:spPr>
          <p:txBody>
            <a:bodyPr/>
            <a:lstStyle/>
            <a:p>
              <a:endParaRPr lang="zh-CN" altLang="en-US"/>
            </a:p>
          </p:txBody>
        </p:sp>
        <p:sp>
          <p:nvSpPr>
            <p:cNvPr id="23556" name="Freeform 7"/>
            <p:cNvSpPr/>
            <p:nvPr/>
          </p:nvSpPr>
          <p:spPr>
            <a:xfrm>
              <a:off x="0" y="2134331"/>
              <a:ext cx="719138" cy="2290762"/>
            </a:xfrm>
            <a:custGeom>
              <a:avLst/>
              <a:gdLst/>
              <a:ahLst/>
              <a:cxnLst>
                <a:cxn ang="0">
                  <a:pos x="0" y="2290762"/>
                </a:cxn>
                <a:cxn ang="0">
                  <a:pos x="0" y="0"/>
                </a:cxn>
                <a:cxn ang="0">
                  <a:pos x="719138" y="1557337"/>
                </a:cxn>
                <a:cxn ang="0">
                  <a:pos x="0" y="2290762"/>
                </a:cxn>
              </a:cxnLst>
              <a:rect l="0" t="0" r="0" b="0"/>
              <a:pathLst>
                <a:path w="453" h="1443">
                  <a:moveTo>
                    <a:pt x="0" y="1443"/>
                  </a:moveTo>
                  <a:lnTo>
                    <a:pt x="0" y="0"/>
                  </a:lnTo>
                  <a:lnTo>
                    <a:pt x="453" y="981"/>
                  </a:lnTo>
                  <a:lnTo>
                    <a:pt x="0" y="1443"/>
                  </a:lnTo>
                  <a:close/>
                </a:path>
              </a:pathLst>
            </a:custGeom>
            <a:solidFill>
              <a:srgbClr val="E24C26"/>
            </a:solidFill>
            <a:ln w="9525">
              <a:noFill/>
            </a:ln>
          </p:spPr>
          <p:txBody>
            <a:bodyPr/>
            <a:lstStyle/>
            <a:p>
              <a:endParaRPr lang="zh-CN" altLang="en-US"/>
            </a:p>
          </p:txBody>
        </p:sp>
        <p:sp>
          <p:nvSpPr>
            <p:cNvPr id="23557" name="Freeform 8"/>
            <p:cNvSpPr/>
            <p:nvPr/>
          </p:nvSpPr>
          <p:spPr>
            <a:xfrm>
              <a:off x="0" y="2134331"/>
              <a:ext cx="2316163" cy="1557337"/>
            </a:xfrm>
            <a:custGeom>
              <a:avLst/>
              <a:gdLst/>
              <a:ahLst/>
              <a:cxnLst>
                <a:cxn ang="0">
                  <a:pos x="0" y="0"/>
                </a:cxn>
                <a:cxn ang="0">
                  <a:pos x="2316163" y="398462"/>
                </a:cxn>
                <a:cxn ang="0">
                  <a:pos x="719138" y="1557337"/>
                </a:cxn>
                <a:cxn ang="0">
                  <a:pos x="0" y="0"/>
                </a:cxn>
              </a:cxnLst>
              <a:rect l="0" t="0" r="0" b="0"/>
              <a:pathLst>
                <a:path w="1459" h="981">
                  <a:moveTo>
                    <a:pt x="0" y="0"/>
                  </a:moveTo>
                  <a:lnTo>
                    <a:pt x="1459" y="251"/>
                  </a:lnTo>
                  <a:lnTo>
                    <a:pt x="453" y="981"/>
                  </a:lnTo>
                  <a:lnTo>
                    <a:pt x="0" y="0"/>
                  </a:lnTo>
                  <a:close/>
                </a:path>
              </a:pathLst>
            </a:custGeom>
            <a:solidFill>
              <a:srgbClr val="E25D2A"/>
            </a:solidFill>
            <a:ln w="9525">
              <a:noFill/>
            </a:ln>
          </p:spPr>
          <p:txBody>
            <a:bodyPr/>
            <a:lstStyle/>
            <a:p>
              <a:endParaRPr lang="zh-CN" altLang="en-US"/>
            </a:p>
          </p:txBody>
        </p:sp>
        <p:sp>
          <p:nvSpPr>
            <p:cNvPr id="23558" name="Freeform 9"/>
            <p:cNvSpPr/>
            <p:nvPr/>
          </p:nvSpPr>
          <p:spPr>
            <a:xfrm>
              <a:off x="0" y="3691668"/>
              <a:ext cx="719138" cy="1446212"/>
            </a:xfrm>
            <a:custGeom>
              <a:avLst/>
              <a:gdLst/>
              <a:ahLst/>
              <a:cxnLst>
                <a:cxn ang="0">
                  <a:pos x="719138" y="0"/>
                </a:cxn>
                <a:cxn ang="0">
                  <a:pos x="620713" y="1446212"/>
                </a:cxn>
                <a:cxn ang="0">
                  <a:pos x="0" y="733425"/>
                </a:cxn>
                <a:cxn ang="0">
                  <a:pos x="719138" y="0"/>
                </a:cxn>
              </a:cxnLst>
              <a:rect l="0" t="0" r="0" b="0"/>
              <a:pathLst>
                <a:path w="453" h="911">
                  <a:moveTo>
                    <a:pt x="453" y="0"/>
                  </a:moveTo>
                  <a:lnTo>
                    <a:pt x="391" y="911"/>
                  </a:lnTo>
                  <a:lnTo>
                    <a:pt x="0" y="462"/>
                  </a:lnTo>
                  <a:lnTo>
                    <a:pt x="453" y="0"/>
                  </a:lnTo>
                  <a:close/>
                </a:path>
              </a:pathLst>
            </a:custGeom>
            <a:solidFill>
              <a:srgbClr val="DD2729"/>
            </a:solidFill>
            <a:ln w="9525">
              <a:noFill/>
            </a:ln>
          </p:spPr>
          <p:txBody>
            <a:bodyPr/>
            <a:lstStyle/>
            <a:p>
              <a:endParaRPr lang="zh-CN" altLang="en-US"/>
            </a:p>
          </p:txBody>
        </p:sp>
        <p:sp>
          <p:nvSpPr>
            <p:cNvPr id="23559" name="Freeform 10"/>
            <p:cNvSpPr/>
            <p:nvPr/>
          </p:nvSpPr>
          <p:spPr>
            <a:xfrm>
              <a:off x="620713" y="3691668"/>
              <a:ext cx="1046163" cy="1446212"/>
            </a:xfrm>
            <a:custGeom>
              <a:avLst/>
              <a:gdLst/>
              <a:ahLst/>
              <a:cxnLst>
                <a:cxn ang="0">
                  <a:pos x="98425" y="0"/>
                </a:cxn>
                <a:cxn ang="0">
                  <a:pos x="1046163" y="1446212"/>
                </a:cxn>
                <a:cxn ang="0">
                  <a:pos x="0" y="1446212"/>
                </a:cxn>
                <a:cxn ang="0">
                  <a:pos x="98425" y="0"/>
                </a:cxn>
              </a:cxnLst>
              <a:rect l="0" t="0" r="0" b="0"/>
              <a:pathLst>
                <a:path w="659" h="911">
                  <a:moveTo>
                    <a:pt x="62" y="0"/>
                  </a:moveTo>
                  <a:lnTo>
                    <a:pt x="659" y="911"/>
                  </a:lnTo>
                  <a:lnTo>
                    <a:pt x="0" y="911"/>
                  </a:lnTo>
                  <a:lnTo>
                    <a:pt x="62" y="0"/>
                  </a:lnTo>
                  <a:close/>
                </a:path>
              </a:pathLst>
            </a:custGeom>
            <a:solidFill>
              <a:srgbClr val="AD2325"/>
            </a:solidFill>
            <a:ln w="9525">
              <a:noFill/>
            </a:ln>
          </p:spPr>
          <p:txBody>
            <a:bodyPr/>
            <a:lstStyle/>
            <a:p>
              <a:endParaRPr lang="zh-CN" altLang="en-US"/>
            </a:p>
          </p:txBody>
        </p:sp>
        <p:sp>
          <p:nvSpPr>
            <p:cNvPr id="23560" name="Freeform 11"/>
            <p:cNvSpPr/>
            <p:nvPr/>
          </p:nvSpPr>
          <p:spPr>
            <a:xfrm>
              <a:off x="719138" y="3691668"/>
              <a:ext cx="1901825" cy="1446212"/>
            </a:xfrm>
            <a:custGeom>
              <a:avLst/>
              <a:gdLst/>
              <a:ahLst/>
              <a:cxnLst>
                <a:cxn ang="0">
                  <a:pos x="0" y="0"/>
                </a:cxn>
                <a:cxn ang="0">
                  <a:pos x="1901825" y="1446212"/>
                </a:cxn>
                <a:cxn ang="0">
                  <a:pos x="947738" y="1446212"/>
                </a:cxn>
                <a:cxn ang="0">
                  <a:pos x="0" y="0"/>
                </a:cxn>
              </a:cxnLst>
              <a:rect l="0" t="0" r="0" b="0"/>
              <a:pathLst>
                <a:path w="1198" h="911">
                  <a:moveTo>
                    <a:pt x="0" y="0"/>
                  </a:moveTo>
                  <a:lnTo>
                    <a:pt x="1198" y="911"/>
                  </a:lnTo>
                  <a:lnTo>
                    <a:pt x="597" y="911"/>
                  </a:lnTo>
                  <a:lnTo>
                    <a:pt x="0" y="0"/>
                  </a:lnTo>
                  <a:close/>
                </a:path>
              </a:pathLst>
            </a:custGeom>
            <a:solidFill>
              <a:srgbClr val="DD2729"/>
            </a:solidFill>
            <a:ln w="9525">
              <a:noFill/>
            </a:ln>
          </p:spPr>
          <p:txBody>
            <a:bodyPr/>
            <a:lstStyle/>
            <a:p>
              <a:endParaRPr lang="zh-CN" altLang="en-US"/>
            </a:p>
          </p:txBody>
        </p:sp>
        <p:sp>
          <p:nvSpPr>
            <p:cNvPr id="23561" name="Freeform 12"/>
            <p:cNvSpPr/>
            <p:nvPr/>
          </p:nvSpPr>
          <p:spPr>
            <a:xfrm>
              <a:off x="719138" y="3691668"/>
              <a:ext cx="2022475" cy="1446212"/>
            </a:xfrm>
            <a:custGeom>
              <a:avLst/>
              <a:gdLst/>
              <a:ahLst/>
              <a:cxnLst>
                <a:cxn ang="0">
                  <a:pos x="1901825" y="1446212"/>
                </a:cxn>
                <a:cxn ang="0">
                  <a:pos x="2022475" y="169862"/>
                </a:cxn>
                <a:cxn ang="0">
                  <a:pos x="0" y="0"/>
                </a:cxn>
                <a:cxn ang="0">
                  <a:pos x="1901825" y="1446212"/>
                </a:cxn>
              </a:cxnLst>
              <a:rect l="0" t="0" r="0" b="0"/>
              <a:pathLst>
                <a:path w="1274" h="911">
                  <a:moveTo>
                    <a:pt x="1198" y="911"/>
                  </a:moveTo>
                  <a:lnTo>
                    <a:pt x="1274" y="107"/>
                  </a:lnTo>
                  <a:lnTo>
                    <a:pt x="0" y="0"/>
                  </a:lnTo>
                  <a:lnTo>
                    <a:pt x="1198" y="911"/>
                  </a:lnTo>
                  <a:close/>
                </a:path>
              </a:pathLst>
            </a:custGeom>
            <a:solidFill>
              <a:srgbClr val="E24C26"/>
            </a:solidFill>
            <a:ln w="9525">
              <a:noFill/>
            </a:ln>
          </p:spPr>
          <p:txBody>
            <a:bodyPr/>
            <a:lstStyle/>
            <a:p>
              <a:endParaRPr lang="zh-CN" altLang="en-US"/>
            </a:p>
          </p:txBody>
        </p:sp>
        <p:sp>
          <p:nvSpPr>
            <p:cNvPr id="23562" name="Freeform 13"/>
            <p:cNvSpPr/>
            <p:nvPr/>
          </p:nvSpPr>
          <p:spPr>
            <a:xfrm>
              <a:off x="719138" y="2532793"/>
              <a:ext cx="2022475" cy="1328737"/>
            </a:xfrm>
            <a:custGeom>
              <a:avLst/>
              <a:gdLst/>
              <a:ahLst/>
              <a:cxnLst>
                <a:cxn ang="0">
                  <a:pos x="1597025" y="0"/>
                </a:cxn>
                <a:cxn ang="0">
                  <a:pos x="0" y="1158875"/>
                </a:cxn>
                <a:cxn ang="0">
                  <a:pos x="2022475" y="1328737"/>
                </a:cxn>
                <a:cxn ang="0">
                  <a:pos x="1597025" y="0"/>
                </a:cxn>
              </a:cxnLst>
              <a:rect l="0" t="0" r="0" b="0"/>
              <a:pathLst>
                <a:path w="1274" h="837">
                  <a:moveTo>
                    <a:pt x="1006" y="0"/>
                  </a:moveTo>
                  <a:lnTo>
                    <a:pt x="0" y="730"/>
                  </a:lnTo>
                  <a:lnTo>
                    <a:pt x="1274" y="837"/>
                  </a:lnTo>
                  <a:lnTo>
                    <a:pt x="1006" y="0"/>
                  </a:lnTo>
                  <a:close/>
                </a:path>
              </a:pathLst>
            </a:custGeom>
            <a:solidFill>
              <a:srgbClr val="C35495"/>
            </a:solidFill>
            <a:ln w="9525">
              <a:noFill/>
            </a:ln>
          </p:spPr>
          <p:txBody>
            <a:bodyPr/>
            <a:lstStyle/>
            <a:p>
              <a:endParaRPr lang="zh-CN" altLang="en-US"/>
            </a:p>
          </p:txBody>
        </p:sp>
        <p:sp>
          <p:nvSpPr>
            <p:cNvPr id="23563" name="Freeform 14"/>
            <p:cNvSpPr/>
            <p:nvPr/>
          </p:nvSpPr>
          <p:spPr>
            <a:xfrm>
              <a:off x="2316163" y="2532793"/>
              <a:ext cx="1555750" cy="1627187"/>
            </a:xfrm>
            <a:custGeom>
              <a:avLst/>
              <a:gdLst/>
              <a:ahLst/>
              <a:cxnLst>
                <a:cxn ang="0">
                  <a:pos x="0" y="0"/>
                </a:cxn>
                <a:cxn ang="0">
                  <a:pos x="1555750" y="1627187"/>
                </a:cxn>
                <a:cxn ang="0">
                  <a:pos x="425450" y="1328737"/>
                </a:cxn>
                <a:cxn ang="0">
                  <a:pos x="0" y="0"/>
                </a:cxn>
              </a:cxnLst>
              <a:rect l="0" t="0" r="0" b="0"/>
              <a:pathLst>
                <a:path w="980" h="1025">
                  <a:moveTo>
                    <a:pt x="0" y="0"/>
                  </a:moveTo>
                  <a:lnTo>
                    <a:pt x="980" y="1025"/>
                  </a:lnTo>
                  <a:lnTo>
                    <a:pt x="268" y="837"/>
                  </a:lnTo>
                  <a:lnTo>
                    <a:pt x="0" y="0"/>
                  </a:lnTo>
                  <a:close/>
                </a:path>
              </a:pathLst>
            </a:custGeom>
            <a:solidFill>
              <a:srgbClr val="DA3688"/>
            </a:solidFill>
            <a:ln w="9525">
              <a:noFill/>
            </a:ln>
          </p:spPr>
          <p:txBody>
            <a:bodyPr/>
            <a:lstStyle/>
            <a:p>
              <a:endParaRPr lang="zh-CN" altLang="en-US"/>
            </a:p>
          </p:txBody>
        </p:sp>
        <p:sp>
          <p:nvSpPr>
            <p:cNvPr id="23564" name="Freeform 15"/>
            <p:cNvSpPr/>
            <p:nvPr/>
          </p:nvSpPr>
          <p:spPr>
            <a:xfrm>
              <a:off x="2316163" y="1699356"/>
              <a:ext cx="1555750" cy="2460625"/>
            </a:xfrm>
            <a:custGeom>
              <a:avLst/>
              <a:gdLst/>
              <a:ahLst/>
              <a:cxnLst>
                <a:cxn ang="0">
                  <a:pos x="0" y="833438"/>
                </a:cxn>
                <a:cxn ang="0">
                  <a:pos x="903288" y="0"/>
                </a:cxn>
                <a:cxn ang="0">
                  <a:pos x="1555750" y="2460625"/>
                </a:cxn>
                <a:cxn ang="0">
                  <a:pos x="0" y="833438"/>
                </a:cxn>
              </a:cxnLst>
              <a:rect l="0" t="0" r="0" b="0"/>
              <a:pathLst>
                <a:path w="980" h="1550">
                  <a:moveTo>
                    <a:pt x="0" y="525"/>
                  </a:moveTo>
                  <a:lnTo>
                    <a:pt x="569" y="0"/>
                  </a:lnTo>
                  <a:lnTo>
                    <a:pt x="980" y="1550"/>
                  </a:lnTo>
                  <a:lnTo>
                    <a:pt x="0" y="525"/>
                  </a:lnTo>
                  <a:close/>
                </a:path>
              </a:pathLst>
            </a:custGeom>
            <a:solidFill>
              <a:srgbClr val="B52077"/>
            </a:solidFill>
            <a:ln w="9525">
              <a:noFill/>
            </a:ln>
          </p:spPr>
          <p:txBody>
            <a:bodyPr/>
            <a:lstStyle/>
            <a:p>
              <a:endParaRPr lang="zh-CN" altLang="en-US"/>
            </a:p>
          </p:txBody>
        </p:sp>
        <p:sp>
          <p:nvSpPr>
            <p:cNvPr id="23565" name="Freeform 16"/>
            <p:cNvSpPr/>
            <p:nvPr/>
          </p:nvSpPr>
          <p:spPr>
            <a:xfrm>
              <a:off x="3219451" y="1699356"/>
              <a:ext cx="930275" cy="2460625"/>
            </a:xfrm>
            <a:custGeom>
              <a:avLst/>
              <a:gdLst/>
              <a:ahLst/>
              <a:cxnLst>
                <a:cxn ang="0">
                  <a:pos x="0" y="0"/>
                </a:cxn>
                <a:cxn ang="0">
                  <a:pos x="930275" y="600075"/>
                </a:cxn>
                <a:cxn ang="0">
                  <a:pos x="652463" y="2460625"/>
                </a:cxn>
                <a:cxn ang="0">
                  <a:pos x="0" y="0"/>
                </a:cxn>
              </a:cxnLst>
              <a:rect l="0" t="0" r="0" b="0"/>
              <a:pathLst>
                <a:path w="586" h="1550">
                  <a:moveTo>
                    <a:pt x="0" y="0"/>
                  </a:moveTo>
                  <a:lnTo>
                    <a:pt x="586" y="378"/>
                  </a:lnTo>
                  <a:lnTo>
                    <a:pt x="411" y="1550"/>
                  </a:lnTo>
                  <a:lnTo>
                    <a:pt x="0" y="0"/>
                  </a:lnTo>
                  <a:close/>
                </a:path>
              </a:pathLst>
            </a:custGeom>
            <a:solidFill>
              <a:srgbClr val="952268"/>
            </a:solidFill>
            <a:ln w="9525">
              <a:noFill/>
            </a:ln>
          </p:spPr>
          <p:txBody>
            <a:bodyPr/>
            <a:lstStyle/>
            <a:p>
              <a:endParaRPr lang="zh-CN" altLang="en-US"/>
            </a:p>
          </p:txBody>
        </p:sp>
        <p:sp>
          <p:nvSpPr>
            <p:cNvPr id="23566" name="Freeform 17"/>
            <p:cNvSpPr/>
            <p:nvPr/>
          </p:nvSpPr>
          <p:spPr>
            <a:xfrm>
              <a:off x="2741613" y="3861531"/>
              <a:ext cx="1606550" cy="1276350"/>
            </a:xfrm>
            <a:custGeom>
              <a:avLst/>
              <a:gdLst/>
              <a:ahLst/>
              <a:cxnLst>
                <a:cxn ang="0">
                  <a:pos x="0" y="0"/>
                </a:cxn>
                <a:cxn ang="0">
                  <a:pos x="1606550" y="1276350"/>
                </a:cxn>
                <a:cxn ang="0">
                  <a:pos x="1130300" y="298450"/>
                </a:cxn>
                <a:cxn ang="0">
                  <a:pos x="0" y="0"/>
                </a:cxn>
              </a:cxnLst>
              <a:rect l="0" t="0" r="0" b="0"/>
              <a:pathLst>
                <a:path w="1012" h="804">
                  <a:moveTo>
                    <a:pt x="0" y="0"/>
                  </a:moveTo>
                  <a:lnTo>
                    <a:pt x="1012" y="804"/>
                  </a:lnTo>
                  <a:lnTo>
                    <a:pt x="712" y="188"/>
                  </a:lnTo>
                  <a:lnTo>
                    <a:pt x="0" y="0"/>
                  </a:lnTo>
                  <a:close/>
                </a:path>
              </a:pathLst>
            </a:custGeom>
            <a:solidFill>
              <a:srgbClr val="B62250"/>
            </a:solidFill>
            <a:ln w="9525">
              <a:noFill/>
            </a:ln>
          </p:spPr>
          <p:txBody>
            <a:bodyPr/>
            <a:lstStyle/>
            <a:p>
              <a:endParaRPr lang="zh-CN" altLang="en-US"/>
            </a:p>
          </p:txBody>
        </p:sp>
        <p:sp>
          <p:nvSpPr>
            <p:cNvPr id="23567" name="Freeform 18"/>
            <p:cNvSpPr/>
            <p:nvPr/>
          </p:nvSpPr>
          <p:spPr>
            <a:xfrm>
              <a:off x="2620963" y="3861531"/>
              <a:ext cx="1727200" cy="1276350"/>
            </a:xfrm>
            <a:custGeom>
              <a:avLst/>
              <a:gdLst/>
              <a:ahLst/>
              <a:cxnLst>
                <a:cxn ang="0">
                  <a:pos x="0" y="1276350"/>
                </a:cxn>
                <a:cxn ang="0">
                  <a:pos x="1727200" y="1276350"/>
                </a:cxn>
                <a:cxn ang="0">
                  <a:pos x="120650" y="0"/>
                </a:cxn>
                <a:cxn ang="0">
                  <a:pos x="0" y="1276350"/>
                </a:cxn>
              </a:cxnLst>
              <a:rect l="0" t="0" r="0" b="0"/>
              <a:pathLst>
                <a:path w="1088" h="804">
                  <a:moveTo>
                    <a:pt x="0" y="804"/>
                  </a:moveTo>
                  <a:lnTo>
                    <a:pt x="1088" y="804"/>
                  </a:lnTo>
                  <a:lnTo>
                    <a:pt x="76" y="0"/>
                  </a:lnTo>
                  <a:lnTo>
                    <a:pt x="0" y="804"/>
                  </a:lnTo>
                  <a:close/>
                </a:path>
              </a:pathLst>
            </a:custGeom>
            <a:solidFill>
              <a:srgbClr val="C35495"/>
            </a:solidFill>
            <a:ln w="9525">
              <a:noFill/>
            </a:ln>
          </p:spPr>
          <p:txBody>
            <a:bodyPr/>
            <a:lstStyle/>
            <a:p>
              <a:endParaRPr lang="zh-CN" altLang="en-US"/>
            </a:p>
          </p:txBody>
        </p:sp>
        <p:sp>
          <p:nvSpPr>
            <p:cNvPr id="23568" name="Freeform 21"/>
            <p:cNvSpPr/>
            <p:nvPr/>
          </p:nvSpPr>
          <p:spPr>
            <a:xfrm>
              <a:off x="1800226" y="1211993"/>
              <a:ext cx="427038" cy="508000"/>
            </a:xfrm>
            <a:custGeom>
              <a:avLst/>
              <a:gdLst/>
              <a:ahLst/>
              <a:cxnLst>
                <a:cxn ang="0">
                  <a:pos x="206375" y="0"/>
                </a:cxn>
                <a:cxn ang="0">
                  <a:pos x="0" y="508000"/>
                </a:cxn>
                <a:cxn ang="0">
                  <a:pos x="427038" y="285750"/>
                </a:cxn>
                <a:cxn ang="0">
                  <a:pos x="206375" y="0"/>
                </a:cxn>
              </a:cxnLst>
              <a:rect l="0" t="0" r="0" b="0"/>
              <a:pathLst>
                <a:path w="269" h="320">
                  <a:moveTo>
                    <a:pt x="130" y="0"/>
                  </a:moveTo>
                  <a:lnTo>
                    <a:pt x="0" y="320"/>
                  </a:lnTo>
                  <a:lnTo>
                    <a:pt x="269" y="180"/>
                  </a:lnTo>
                  <a:lnTo>
                    <a:pt x="130" y="0"/>
                  </a:lnTo>
                  <a:close/>
                </a:path>
              </a:pathLst>
            </a:custGeom>
            <a:solidFill>
              <a:srgbClr val="E58A27"/>
            </a:solidFill>
            <a:ln w="9525">
              <a:noFill/>
            </a:ln>
          </p:spPr>
          <p:txBody>
            <a:bodyPr/>
            <a:lstStyle/>
            <a:p>
              <a:endParaRPr lang="zh-CN" altLang="en-US"/>
            </a:p>
          </p:txBody>
        </p:sp>
        <p:sp>
          <p:nvSpPr>
            <p:cNvPr id="23569" name="Freeform 22"/>
            <p:cNvSpPr/>
            <p:nvPr/>
          </p:nvSpPr>
          <p:spPr>
            <a:xfrm>
              <a:off x="1800226" y="1497743"/>
              <a:ext cx="427038" cy="322262"/>
            </a:xfrm>
            <a:custGeom>
              <a:avLst/>
              <a:gdLst/>
              <a:ahLst/>
              <a:cxnLst>
                <a:cxn ang="0">
                  <a:pos x="0" y="222250"/>
                </a:cxn>
                <a:cxn ang="0">
                  <a:pos x="419100" y="322262"/>
                </a:cxn>
                <a:cxn ang="0">
                  <a:pos x="427038" y="0"/>
                </a:cxn>
                <a:cxn ang="0">
                  <a:pos x="0" y="222250"/>
                </a:cxn>
              </a:cxnLst>
              <a:rect l="0" t="0" r="0" b="0"/>
              <a:pathLst>
                <a:path w="269" h="203">
                  <a:moveTo>
                    <a:pt x="0" y="140"/>
                  </a:moveTo>
                  <a:lnTo>
                    <a:pt x="264" y="203"/>
                  </a:lnTo>
                  <a:lnTo>
                    <a:pt x="269" y="0"/>
                  </a:lnTo>
                  <a:lnTo>
                    <a:pt x="0" y="140"/>
                  </a:lnTo>
                  <a:close/>
                </a:path>
              </a:pathLst>
            </a:custGeom>
            <a:solidFill>
              <a:srgbClr val="F4E673"/>
            </a:solidFill>
            <a:ln w="9525">
              <a:noFill/>
            </a:ln>
          </p:spPr>
          <p:txBody>
            <a:bodyPr/>
            <a:lstStyle/>
            <a:p>
              <a:endParaRPr lang="zh-CN" altLang="en-US"/>
            </a:p>
          </p:txBody>
        </p:sp>
        <p:sp>
          <p:nvSpPr>
            <p:cNvPr id="23570" name="Freeform 23"/>
            <p:cNvSpPr/>
            <p:nvPr/>
          </p:nvSpPr>
          <p:spPr>
            <a:xfrm>
              <a:off x="0" y="4425093"/>
              <a:ext cx="620713" cy="712787"/>
            </a:xfrm>
            <a:custGeom>
              <a:avLst/>
              <a:gdLst/>
              <a:ahLst/>
              <a:cxnLst>
                <a:cxn ang="0">
                  <a:pos x="620713" y="712787"/>
                </a:cxn>
                <a:cxn ang="0">
                  <a:pos x="0" y="712787"/>
                </a:cxn>
                <a:cxn ang="0">
                  <a:pos x="0" y="0"/>
                </a:cxn>
                <a:cxn ang="0">
                  <a:pos x="620713" y="712787"/>
                </a:cxn>
              </a:cxnLst>
              <a:rect l="0" t="0" r="0" b="0"/>
              <a:pathLst>
                <a:path w="391" h="449">
                  <a:moveTo>
                    <a:pt x="391" y="449"/>
                  </a:moveTo>
                  <a:lnTo>
                    <a:pt x="0" y="449"/>
                  </a:lnTo>
                  <a:lnTo>
                    <a:pt x="0" y="0"/>
                  </a:lnTo>
                  <a:lnTo>
                    <a:pt x="391" y="449"/>
                  </a:lnTo>
                  <a:close/>
                </a:path>
              </a:pathLst>
            </a:custGeom>
            <a:solidFill>
              <a:srgbClr val="E25A64"/>
            </a:solidFill>
            <a:ln w="9525">
              <a:noFill/>
            </a:ln>
          </p:spPr>
          <p:txBody>
            <a:bodyPr/>
            <a:lstStyle/>
            <a:p>
              <a:endParaRPr lang="zh-CN" altLang="en-US"/>
            </a:p>
          </p:txBody>
        </p:sp>
        <p:sp>
          <p:nvSpPr>
            <p:cNvPr id="23571" name="Freeform 24"/>
            <p:cNvSpPr/>
            <p:nvPr/>
          </p:nvSpPr>
          <p:spPr>
            <a:xfrm>
              <a:off x="0" y="1756506"/>
              <a:ext cx="2316163" cy="776287"/>
            </a:xfrm>
            <a:custGeom>
              <a:avLst/>
              <a:gdLst/>
              <a:ahLst/>
              <a:cxnLst>
                <a:cxn ang="0">
                  <a:pos x="2316163" y="776287"/>
                </a:cxn>
                <a:cxn ang="0">
                  <a:pos x="1617663" y="0"/>
                </a:cxn>
                <a:cxn ang="0">
                  <a:pos x="0" y="377825"/>
                </a:cxn>
                <a:cxn ang="0">
                  <a:pos x="2316163" y="776287"/>
                </a:cxn>
              </a:cxnLst>
              <a:rect l="0" t="0" r="0" b="0"/>
              <a:pathLst>
                <a:path w="1459" h="489">
                  <a:moveTo>
                    <a:pt x="1459" y="489"/>
                  </a:moveTo>
                  <a:lnTo>
                    <a:pt x="1019" y="0"/>
                  </a:lnTo>
                  <a:lnTo>
                    <a:pt x="0" y="238"/>
                  </a:lnTo>
                  <a:lnTo>
                    <a:pt x="1459" y="489"/>
                  </a:lnTo>
                  <a:close/>
                </a:path>
              </a:pathLst>
            </a:custGeom>
            <a:solidFill>
              <a:srgbClr val="F4E673"/>
            </a:solidFill>
            <a:ln w="9525">
              <a:noFill/>
            </a:ln>
          </p:spPr>
          <p:txBody>
            <a:bodyPr/>
            <a:lstStyle/>
            <a:p>
              <a:endParaRPr lang="zh-CN" altLang="en-US"/>
            </a:p>
          </p:txBody>
        </p:sp>
        <p:sp>
          <p:nvSpPr>
            <p:cNvPr id="23572" name="Freeform 25"/>
            <p:cNvSpPr/>
            <p:nvPr/>
          </p:nvSpPr>
          <p:spPr>
            <a:xfrm>
              <a:off x="0" y="826231"/>
              <a:ext cx="1847850" cy="1308100"/>
            </a:xfrm>
            <a:custGeom>
              <a:avLst/>
              <a:gdLst/>
              <a:ahLst/>
              <a:cxnLst>
                <a:cxn ang="0">
                  <a:pos x="1617663" y="930275"/>
                </a:cxn>
                <a:cxn ang="0">
                  <a:pos x="1847850" y="0"/>
                </a:cxn>
                <a:cxn ang="0">
                  <a:pos x="0" y="1308100"/>
                </a:cxn>
                <a:cxn ang="0">
                  <a:pos x="1617663" y="930275"/>
                </a:cxn>
              </a:cxnLst>
              <a:rect l="0" t="0" r="0" b="0"/>
              <a:pathLst>
                <a:path w="1164" h="824">
                  <a:moveTo>
                    <a:pt x="1019" y="586"/>
                  </a:moveTo>
                  <a:lnTo>
                    <a:pt x="1164" y="0"/>
                  </a:lnTo>
                  <a:lnTo>
                    <a:pt x="0" y="824"/>
                  </a:lnTo>
                  <a:lnTo>
                    <a:pt x="1019" y="586"/>
                  </a:lnTo>
                  <a:close/>
                </a:path>
              </a:pathLst>
            </a:custGeom>
            <a:solidFill>
              <a:srgbClr val="E58A27"/>
            </a:solidFill>
            <a:ln w="9525">
              <a:noFill/>
            </a:ln>
          </p:spPr>
          <p:txBody>
            <a:bodyPr/>
            <a:lstStyle/>
            <a:p>
              <a:endParaRPr lang="zh-CN" altLang="en-US"/>
            </a:p>
          </p:txBody>
        </p:sp>
        <p:sp>
          <p:nvSpPr>
            <p:cNvPr id="23573" name="Freeform 26"/>
            <p:cNvSpPr/>
            <p:nvPr/>
          </p:nvSpPr>
          <p:spPr>
            <a:xfrm>
              <a:off x="0" y="229331"/>
              <a:ext cx="1847850" cy="1054100"/>
            </a:xfrm>
            <a:custGeom>
              <a:avLst/>
              <a:gdLst/>
              <a:ahLst/>
              <a:cxnLst>
                <a:cxn ang="0">
                  <a:pos x="0" y="1054100"/>
                </a:cxn>
                <a:cxn ang="0">
                  <a:pos x="0" y="0"/>
                </a:cxn>
                <a:cxn ang="0">
                  <a:pos x="1847850" y="596900"/>
                </a:cxn>
                <a:cxn ang="0">
                  <a:pos x="0" y="1054100"/>
                </a:cxn>
              </a:cxnLst>
              <a:rect l="0" t="0" r="0" b="0"/>
              <a:pathLst>
                <a:path w="1164" h="664">
                  <a:moveTo>
                    <a:pt x="0" y="664"/>
                  </a:moveTo>
                  <a:lnTo>
                    <a:pt x="0" y="0"/>
                  </a:lnTo>
                  <a:lnTo>
                    <a:pt x="1164" y="376"/>
                  </a:lnTo>
                  <a:lnTo>
                    <a:pt x="0" y="664"/>
                  </a:lnTo>
                  <a:close/>
                </a:path>
              </a:pathLst>
            </a:custGeom>
            <a:solidFill>
              <a:srgbClr val="F4C51E"/>
            </a:solidFill>
            <a:ln w="9525">
              <a:noFill/>
            </a:ln>
          </p:spPr>
          <p:txBody>
            <a:bodyPr/>
            <a:lstStyle/>
            <a:p>
              <a:endParaRPr lang="zh-CN" altLang="en-US"/>
            </a:p>
          </p:txBody>
        </p:sp>
        <p:sp>
          <p:nvSpPr>
            <p:cNvPr id="23574" name="Freeform 27"/>
            <p:cNvSpPr/>
            <p:nvPr/>
          </p:nvSpPr>
          <p:spPr>
            <a:xfrm>
              <a:off x="0" y="1084993"/>
              <a:ext cx="1368425" cy="895350"/>
            </a:xfrm>
            <a:custGeom>
              <a:avLst/>
              <a:gdLst/>
              <a:ahLst/>
              <a:cxnLst>
                <a:cxn ang="0">
                  <a:pos x="0" y="895350"/>
                </a:cxn>
                <a:cxn ang="0">
                  <a:pos x="0" y="0"/>
                </a:cxn>
                <a:cxn ang="0">
                  <a:pos x="1368425" y="622300"/>
                </a:cxn>
                <a:cxn ang="0">
                  <a:pos x="0" y="895350"/>
                </a:cxn>
              </a:cxnLst>
              <a:rect l="0" t="0" r="0" b="0"/>
              <a:pathLst>
                <a:path w="862" h="564">
                  <a:moveTo>
                    <a:pt x="0" y="564"/>
                  </a:moveTo>
                  <a:lnTo>
                    <a:pt x="0" y="0"/>
                  </a:lnTo>
                  <a:lnTo>
                    <a:pt x="862" y="392"/>
                  </a:lnTo>
                  <a:lnTo>
                    <a:pt x="0" y="564"/>
                  </a:lnTo>
                  <a:close/>
                </a:path>
              </a:pathLst>
            </a:custGeom>
            <a:solidFill>
              <a:srgbClr val="E8CB22"/>
            </a:solidFill>
            <a:ln w="9525">
              <a:noFill/>
            </a:ln>
          </p:spPr>
          <p:txBody>
            <a:bodyPr/>
            <a:lstStyle/>
            <a:p>
              <a:endParaRPr lang="zh-CN" altLang="en-US"/>
            </a:p>
          </p:txBody>
        </p:sp>
        <p:sp>
          <p:nvSpPr>
            <p:cNvPr id="23575" name="Freeform 28"/>
            <p:cNvSpPr/>
            <p:nvPr/>
          </p:nvSpPr>
          <p:spPr>
            <a:xfrm>
              <a:off x="0" y="605568"/>
              <a:ext cx="1941513" cy="1101725"/>
            </a:xfrm>
            <a:custGeom>
              <a:avLst/>
              <a:gdLst/>
              <a:ahLst/>
              <a:cxnLst>
                <a:cxn ang="0">
                  <a:pos x="0" y="479425"/>
                </a:cxn>
                <a:cxn ang="0">
                  <a:pos x="1941513" y="0"/>
                </a:cxn>
                <a:cxn ang="0">
                  <a:pos x="1368425" y="1101725"/>
                </a:cxn>
                <a:cxn ang="0">
                  <a:pos x="0" y="479425"/>
                </a:cxn>
              </a:cxnLst>
              <a:rect l="0" t="0" r="0" b="0"/>
              <a:pathLst>
                <a:path w="1223" h="694">
                  <a:moveTo>
                    <a:pt x="0" y="302"/>
                  </a:moveTo>
                  <a:lnTo>
                    <a:pt x="1223" y="0"/>
                  </a:lnTo>
                  <a:lnTo>
                    <a:pt x="862" y="694"/>
                  </a:lnTo>
                  <a:lnTo>
                    <a:pt x="0" y="302"/>
                  </a:lnTo>
                  <a:close/>
                </a:path>
              </a:pathLst>
            </a:custGeom>
            <a:solidFill>
              <a:srgbClr val="F8B62D"/>
            </a:solidFill>
            <a:ln w="9525">
              <a:noFill/>
            </a:ln>
          </p:spPr>
          <p:txBody>
            <a:bodyPr/>
            <a:lstStyle/>
            <a:p>
              <a:endParaRPr lang="zh-CN" altLang="en-US"/>
            </a:p>
          </p:txBody>
        </p:sp>
        <p:sp>
          <p:nvSpPr>
            <p:cNvPr id="23576" name="Freeform 29"/>
            <p:cNvSpPr/>
            <p:nvPr/>
          </p:nvSpPr>
          <p:spPr>
            <a:xfrm>
              <a:off x="0" y="1980343"/>
              <a:ext cx="755650" cy="2408237"/>
            </a:xfrm>
            <a:custGeom>
              <a:avLst/>
              <a:gdLst/>
              <a:ahLst/>
              <a:cxnLst>
                <a:cxn ang="0">
                  <a:pos x="0" y="2408237"/>
                </a:cxn>
                <a:cxn ang="0">
                  <a:pos x="0" y="0"/>
                </a:cxn>
                <a:cxn ang="0">
                  <a:pos x="755650" y="1636712"/>
                </a:cxn>
                <a:cxn ang="0">
                  <a:pos x="0" y="2408237"/>
                </a:cxn>
              </a:cxnLst>
              <a:rect l="0" t="0" r="0" b="0"/>
              <a:pathLst>
                <a:path w="476" h="1517">
                  <a:moveTo>
                    <a:pt x="0" y="1517"/>
                  </a:moveTo>
                  <a:lnTo>
                    <a:pt x="0" y="0"/>
                  </a:lnTo>
                  <a:lnTo>
                    <a:pt x="476" y="1031"/>
                  </a:lnTo>
                  <a:lnTo>
                    <a:pt x="0" y="1517"/>
                  </a:lnTo>
                  <a:close/>
                </a:path>
              </a:pathLst>
            </a:custGeom>
            <a:solidFill>
              <a:srgbClr val="E24C26"/>
            </a:solidFill>
            <a:ln w="9525">
              <a:noFill/>
            </a:ln>
          </p:spPr>
          <p:txBody>
            <a:bodyPr/>
            <a:lstStyle/>
            <a:p>
              <a:endParaRPr lang="zh-CN" altLang="en-US"/>
            </a:p>
          </p:txBody>
        </p:sp>
        <p:sp>
          <p:nvSpPr>
            <p:cNvPr id="23577" name="Freeform 30"/>
            <p:cNvSpPr/>
            <p:nvPr/>
          </p:nvSpPr>
          <p:spPr>
            <a:xfrm>
              <a:off x="0" y="1980343"/>
              <a:ext cx="2435225" cy="1636712"/>
            </a:xfrm>
            <a:custGeom>
              <a:avLst/>
              <a:gdLst/>
              <a:ahLst/>
              <a:cxnLst>
                <a:cxn ang="0">
                  <a:pos x="0" y="0"/>
                </a:cxn>
                <a:cxn ang="0">
                  <a:pos x="2435225" y="419100"/>
                </a:cxn>
                <a:cxn ang="0">
                  <a:pos x="755650" y="1636712"/>
                </a:cxn>
                <a:cxn ang="0">
                  <a:pos x="0" y="0"/>
                </a:cxn>
              </a:cxnLst>
              <a:rect l="0" t="0" r="0" b="0"/>
              <a:pathLst>
                <a:path w="1534" h="1031">
                  <a:moveTo>
                    <a:pt x="0" y="0"/>
                  </a:moveTo>
                  <a:lnTo>
                    <a:pt x="1534" y="264"/>
                  </a:lnTo>
                  <a:lnTo>
                    <a:pt x="476" y="1031"/>
                  </a:lnTo>
                  <a:lnTo>
                    <a:pt x="0" y="0"/>
                  </a:lnTo>
                  <a:close/>
                </a:path>
              </a:pathLst>
            </a:custGeom>
            <a:solidFill>
              <a:srgbClr val="E25D2A"/>
            </a:solidFill>
            <a:ln w="9525">
              <a:noFill/>
            </a:ln>
          </p:spPr>
          <p:txBody>
            <a:bodyPr/>
            <a:lstStyle/>
            <a:p>
              <a:endParaRPr lang="zh-CN" altLang="en-US"/>
            </a:p>
          </p:txBody>
        </p:sp>
        <p:sp>
          <p:nvSpPr>
            <p:cNvPr id="23578" name="Freeform 31"/>
            <p:cNvSpPr/>
            <p:nvPr/>
          </p:nvSpPr>
          <p:spPr>
            <a:xfrm>
              <a:off x="0" y="3617056"/>
              <a:ext cx="755650" cy="1520825"/>
            </a:xfrm>
            <a:custGeom>
              <a:avLst/>
              <a:gdLst/>
              <a:ahLst/>
              <a:cxnLst>
                <a:cxn ang="0">
                  <a:pos x="755650" y="0"/>
                </a:cxn>
                <a:cxn ang="0">
                  <a:pos x="652463" y="1520825"/>
                </a:cxn>
                <a:cxn ang="0">
                  <a:pos x="0" y="771525"/>
                </a:cxn>
                <a:cxn ang="0">
                  <a:pos x="755650" y="0"/>
                </a:cxn>
              </a:cxnLst>
              <a:rect l="0" t="0" r="0" b="0"/>
              <a:pathLst>
                <a:path w="476" h="958">
                  <a:moveTo>
                    <a:pt x="476" y="0"/>
                  </a:moveTo>
                  <a:lnTo>
                    <a:pt x="411" y="958"/>
                  </a:lnTo>
                  <a:lnTo>
                    <a:pt x="0" y="486"/>
                  </a:lnTo>
                  <a:lnTo>
                    <a:pt x="476" y="0"/>
                  </a:lnTo>
                  <a:close/>
                </a:path>
              </a:pathLst>
            </a:custGeom>
            <a:solidFill>
              <a:srgbClr val="DD2729"/>
            </a:solidFill>
            <a:ln w="9525">
              <a:noFill/>
            </a:ln>
          </p:spPr>
          <p:txBody>
            <a:bodyPr/>
            <a:lstStyle/>
            <a:p>
              <a:endParaRPr lang="zh-CN" altLang="en-US"/>
            </a:p>
          </p:txBody>
        </p:sp>
        <p:sp>
          <p:nvSpPr>
            <p:cNvPr id="23579" name="Freeform 32"/>
            <p:cNvSpPr/>
            <p:nvPr/>
          </p:nvSpPr>
          <p:spPr>
            <a:xfrm>
              <a:off x="652463" y="3617056"/>
              <a:ext cx="1098550" cy="1520825"/>
            </a:xfrm>
            <a:custGeom>
              <a:avLst/>
              <a:gdLst/>
              <a:ahLst/>
              <a:cxnLst>
                <a:cxn ang="0">
                  <a:pos x="103188" y="0"/>
                </a:cxn>
                <a:cxn ang="0">
                  <a:pos x="1098550" y="1520825"/>
                </a:cxn>
                <a:cxn ang="0">
                  <a:pos x="0" y="1520825"/>
                </a:cxn>
                <a:cxn ang="0">
                  <a:pos x="103188" y="0"/>
                </a:cxn>
              </a:cxnLst>
              <a:rect l="0" t="0" r="0" b="0"/>
              <a:pathLst>
                <a:path w="692" h="958">
                  <a:moveTo>
                    <a:pt x="65" y="0"/>
                  </a:moveTo>
                  <a:lnTo>
                    <a:pt x="692" y="958"/>
                  </a:lnTo>
                  <a:lnTo>
                    <a:pt x="0" y="958"/>
                  </a:lnTo>
                  <a:lnTo>
                    <a:pt x="65" y="0"/>
                  </a:lnTo>
                  <a:close/>
                </a:path>
              </a:pathLst>
            </a:custGeom>
            <a:solidFill>
              <a:srgbClr val="AD2325"/>
            </a:solidFill>
            <a:ln w="9525">
              <a:noFill/>
            </a:ln>
          </p:spPr>
          <p:txBody>
            <a:bodyPr/>
            <a:lstStyle/>
            <a:p>
              <a:endParaRPr lang="zh-CN" altLang="en-US"/>
            </a:p>
          </p:txBody>
        </p:sp>
        <p:sp>
          <p:nvSpPr>
            <p:cNvPr id="23580" name="Freeform 33"/>
            <p:cNvSpPr/>
            <p:nvPr/>
          </p:nvSpPr>
          <p:spPr>
            <a:xfrm>
              <a:off x="755651" y="3617056"/>
              <a:ext cx="2000250" cy="1520825"/>
            </a:xfrm>
            <a:custGeom>
              <a:avLst/>
              <a:gdLst/>
              <a:ahLst/>
              <a:cxnLst>
                <a:cxn ang="0">
                  <a:pos x="0" y="0"/>
                </a:cxn>
                <a:cxn ang="0">
                  <a:pos x="2000250" y="1520825"/>
                </a:cxn>
                <a:cxn ang="0">
                  <a:pos x="995363" y="1520825"/>
                </a:cxn>
                <a:cxn ang="0">
                  <a:pos x="0" y="0"/>
                </a:cxn>
              </a:cxnLst>
              <a:rect l="0" t="0" r="0" b="0"/>
              <a:pathLst>
                <a:path w="1260" h="958">
                  <a:moveTo>
                    <a:pt x="0" y="0"/>
                  </a:moveTo>
                  <a:lnTo>
                    <a:pt x="1260" y="958"/>
                  </a:lnTo>
                  <a:lnTo>
                    <a:pt x="627" y="958"/>
                  </a:lnTo>
                  <a:lnTo>
                    <a:pt x="0" y="0"/>
                  </a:lnTo>
                  <a:close/>
                </a:path>
              </a:pathLst>
            </a:custGeom>
            <a:solidFill>
              <a:srgbClr val="DD2729"/>
            </a:solidFill>
            <a:ln w="9525">
              <a:noFill/>
            </a:ln>
          </p:spPr>
          <p:txBody>
            <a:bodyPr/>
            <a:lstStyle/>
            <a:p>
              <a:endParaRPr lang="zh-CN" altLang="en-US"/>
            </a:p>
          </p:txBody>
        </p:sp>
        <p:sp>
          <p:nvSpPr>
            <p:cNvPr id="23581" name="Freeform 34"/>
            <p:cNvSpPr/>
            <p:nvPr/>
          </p:nvSpPr>
          <p:spPr>
            <a:xfrm>
              <a:off x="755651" y="3617056"/>
              <a:ext cx="2127250" cy="1520825"/>
            </a:xfrm>
            <a:custGeom>
              <a:avLst/>
              <a:gdLst/>
              <a:ahLst/>
              <a:cxnLst>
                <a:cxn ang="0">
                  <a:pos x="2000250" y="1520825"/>
                </a:cxn>
                <a:cxn ang="0">
                  <a:pos x="2127250" y="179388"/>
                </a:cxn>
                <a:cxn ang="0">
                  <a:pos x="0" y="0"/>
                </a:cxn>
                <a:cxn ang="0">
                  <a:pos x="2000250" y="1520825"/>
                </a:cxn>
              </a:cxnLst>
              <a:rect l="0" t="0" r="0" b="0"/>
              <a:pathLst>
                <a:path w="1340" h="958">
                  <a:moveTo>
                    <a:pt x="1260" y="958"/>
                  </a:moveTo>
                  <a:lnTo>
                    <a:pt x="1340" y="113"/>
                  </a:lnTo>
                  <a:lnTo>
                    <a:pt x="0" y="0"/>
                  </a:lnTo>
                  <a:lnTo>
                    <a:pt x="1260" y="958"/>
                  </a:lnTo>
                  <a:close/>
                </a:path>
              </a:pathLst>
            </a:custGeom>
            <a:solidFill>
              <a:srgbClr val="E24C26"/>
            </a:solidFill>
            <a:ln w="9525">
              <a:noFill/>
            </a:ln>
          </p:spPr>
          <p:txBody>
            <a:bodyPr/>
            <a:lstStyle/>
            <a:p>
              <a:endParaRPr lang="zh-CN" altLang="en-US"/>
            </a:p>
          </p:txBody>
        </p:sp>
        <p:sp>
          <p:nvSpPr>
            <p:cNvPr id="23582" name="Freeform 35"/>
            <p:cNvSpPr/>
            <p:nvPr/>
          </p:nvSpPr>
          <p:spPr>
            <a:xfrm>
              <a:off x="755651" y="2399443"/>
              <a:ext cx="2127250" cy="1397000"/>
            </a:xfrm>
            <a:custGeom>
              <a:avLst/>
              <a:gdLst/>
              <a:ahLst/>
              <a:cxnLst>
                <a:cxn ang="0">
                  <a:pos x="1679575" y="0"/>
                </a:cxn>
                <a:cxn ang="0">
                  <a:pos x="0" y="1217613"/>
                </a:cxn>
                <a:cxn ang="0">
                  <a:pos x="2127250" y="1397000"/>
                </a:cxn>
                <a:cxn ang="0">
                  <a:pos x="1679575" y="0"/>
                </a:cxn>
              </a:cxnLst>
              <a:rect l="0" t="0" r="0" b="0"/>
              <a:pathLst>
                <a:path w="1340" h="880">
                  <a:moveTo>
                    <a:pt x="1058" y="0"/>
                  </a:moveTo>
                  <a:lnTo>
                    <a:pt x="0" y="767"/>
                  </a:lnTo>
                  <a:lnTo>
                    <a:pt x="1340" y="880"/>
                  </a:lnTo>
                  <a:lnTo>
                    <a:pt x="1058" y="0"/>
                  </a:lnTo>
                  <a:close/>
                </a:path>
              </a:pathLst>
            </a:custGeom>
            <a:solidFill>
              <a:srgbClr val="C35495"/>
            </a:solidFill>
            <a:ln w="9525">
              <a:noFill/>
            </a:ln>
          </p:spPr>
          <p:txBody>
            <a:bodyPr/>
            <a:lstStyle/>
            <a:p>
              <a:endParaRPr lang="zh-CN" altLang="en-US"/>
            </a:p>
          </p:txBody>
        </p:sp>
        <p:sp>
          <p:nvSpPr>
            <p:cNvPr id="23583" name="Freeform 36"/>
            <p:cNvSpPr/>
            <p:nvPr/>
          </p:nvSpPr>
          <p:spPr>
            <a:xfrm>
              <a:off x="2435226" y="2399443"/>
              <a:ext cx="1633538" cy="1711325"/>
            </a:xfrm>
            <a:custGeom>
              <a:avLst/>
              <a:gdLst/>
              <a:ahLst/>
              <a:cxnLst>
                <a:cxn ang="0">
                  <a:pos x="0" y="0"/>
                </a:cxn>
                <a:cxn ang="0">
                  <a:pos x="1633538" y="1711325"/>
                </a:cxn>
                <a:cxn ang="0">
                  <a:pos x="447675" y="1397000"/>
                </a:cxn>
                <a:cxn ang="0">
                  <a:pos x="0" y="0"/>
                </a:cxn>
              </a:cxnLst>
              <a:rect l="0" t="0" r="0" b="0"/>
              <a:pathLst>
                <a:path w="1029" h="1078">
                  <a:moveTo>
                    <a:pt x="0" y="0"/>
                  </a:moveTo>
                  <a:lnTo>
                    <a:pt x="1029" y="1078"/>
                  </a:lnTo>
                  <a:lnTo>
                    <a:pt x="282" y="880"/>
                  </a:lnTo>
                  <a:lnTo>
                    <a:pt x="0" y="0"/>
                  </a:lnTo>
                  <a:close/>
                </a:path>
              </a:pathLst>
            </a:custGeom>
            <a:solidFill>
              <a:srgbClr val="DA3688"/>
            </a:solidFill>
            <a:ln w="9525">
              <a:noFill/>
            </a:ln>
          </p:spPr>
          <p:txBody>
            <a:bodyPr/>
            <a:lstStyle/>
            <a:p>
              <a:endParaRPr lang="zh-CN" altLang="en-US"/>
            </a:p>
          </p:txBody>
        </p:sp>
        <p:sp>
          <p:nvSpPr>
            <p:cNvPr id="23584" name="Freeform 37"/>
            <p:cNvSpPr/>
            <p:nvPr/>
          </p:nvSpPr>
          <p:spPr>
            <a:xfrm>
              <a:off x="2435226" y="1523143"/>
              <a:ext cx="1633538" cy="2587625"/>
            </a:xfrm>
            <a:custGeom>
              <a:avLst/>
              <a:gdLst/>
              <a:ahLst/>
              <a:cxnLst>
                <a:cxn ang="0">
                  <a:pos x="0" y="876300"/>
                </a:cxn>
                <a:cxn ang="0">
                  <a:pos x="949325" y="0"/>
                </a:cxn>
                <a:cxn ang="0">
                  <a:pos x="1633538" y="2587625"/>
                </a:cxn>
                <a:cxn ang="0">
                  <a:pos x="0" y="876300"/>
                </a:cxn>
              </a:cxnLst>
              <a:rect l="0" t="0" r="0" b="0"/>
              <a:pathLst>
                <a:path w="1029" h="1630">
                  <a:moveTo>
                    <a:pt x="0" y="552"/>
                  </a:moveTo>
                  <a:lnTo>
                    <a:pt x="598" y="0"/>
                  </a:lnTo>
                  <a:lnTo>
                    <a:pt x="1029" y="1630"/>
                  </a:lnTo>
                  <a:lnTo>
                    <a:pt x="0" y="552"/>
                  </a:lnTo>
                  <a:close/>
                </a:path>
              </a:pathLst>
            </a:custGeom>
            <a:solidFill>
              <a:srgbClr val="B52077"/>
            </a:solidFill>
            <a:ln w="9525">
              <a:noFill/>
            </a:ln>
          </p:spPr>
          <p:txBody>
            <a:bodyPr/>
            <a:lstStyle/>
            <a:p>
              <a:endParaRPr lang="zh-CN" altLang="en-US"/>
            </a:p>
          </p:txBody>
        </p:sp>
        <p:sp>
          <p:nvSpPr>
            <p:cNvPr id="23585" name="Freeform 38"/>
            <p:cNvSpPr/>
            <p:nvPr/>
          </p:nvSpPr>
          <p:spPr>
            <a:xfrm>
              <a:off x="3361469" y="1523143"/>
              <a:ext cx="977899" cy="2587625"/>
            </a:xfrm>
            <a:custGeom>
              <a:avLst/>
              <a:gdLst/>
              <a:ahLst/>
              <a:cxnLst>
                <a:cxn ang="0">
                  <a:pos x="0" y="0"/>
                </a:cxn>
                <a:cxn ang="0">
                  <a:pos x="977899" y="631825"/>
                </a:cxn>
                <a:cxn ang="0">
                  <a:pos x="684212" y="2587625"/>
                </a:cxn>
                <a:cxn ang="0">
                  <a:pos x="0" y="0"/>
                </a:cxn>
              </a:cxnLst>
              <a:rect l="0" t="0" r="0" b="0"/>
              <a:pathLst>
                <a:path w="616" h="1630">
                  <a:moveTo>
                    <a:pt x="0" y="0"/>
                  </a:moveTo>
                  <a:lnTo>
                    <a:pt x="616" y="398"/>
                  </a:lnTo>
                  <a:lnTo>
                    <a:pt x="431" y="1630"/>
                  </a:lnTo>
                  <a:lnTo>
                    <a:pt x="0" y="0"/>
                  </a:lnTo>
                  <a:close/>
                </a:path>
              </a:pathLst>
            </a:custGeom>
            <a:solidFill>
              <a:srgbClr val="952268"/>
            </a:solidFill>
            <a:ln w="9525">
              <a:noFill/>
            </a:ln>
          </p:spPr>
          <p:txBody>
            <a:bodyPr/>
            <a:lstStyle/>
            <a:p>
              <a:endParaRPr lang="zh-CN" altLang="en-US"/>
            </a:p>
          </p:txBody>
        </p:sp>
        <p:sp>
          <p:nvSpPr>
            <p:cNvPr id="23586" name="Freeform 39"/>
            <p:cNvSpPr/>
            <p:nvPr/>
          </p:nvSpPr>
          <p:spPr>
            <a:xfrm>
              <a:off x="2882901" y="3796443"/>
              <a:ext cx="1687513" cy="1341437"/>
            </a:xfrm>
            <a:custGeom>
              <a:avLst/>
              <a:gdLst/>
              <a:ahLst/>
              <a:cxnLst>
                <a:cxn ang="0">
                  <a:pos x="0" y="0"/>
                </a:cxn>
                <a:cxn ang="0">
                  <a:pos x="1687513" y="1341437"/>
                </a:cxn>
                <a:cxn ang="0">
                  <a:pos x="1185863" y="314325"/>
                </a:cxn>
                <a:cxn ang="0">
                  <a:pos x="0" y="0"/>
                </a:cxn>
              </a:cxnLst>
              <a:rect l="0" t="0" r="0" b="0"/>
              <a:pathLst>
                <a:path w="1063" h="845">
                  <a:moveTo>
                    <a:pt x="0" y="0"/>
                  </a:moveTo>
                  <a:lnTo>
                    <a:pt x="1063" y="845"/>
                  </a:lnTo>
                  <a:lnTo>
                    <a:pt x="747" y="198"/>
                  </a:lnTo>
                  <a:lnTo>
                    <a:pt x="0" y="0"/>
                  </a:lnTo>
                  <a:close/>
                </a:path>
              </a:pathLst>
            </a:custGeom>
            <a:solidFill>
              <a:srgbClr val="B62250"/>
            </a:solidFill>
            <a:ln w="9525">
              <a:noFill/>
            </a:ln>
          </p:spPr>
          <p:txBody>
            <a:bodyPr/>
            <a:lstStyle/>
            <a:p>
              <a:endParaRPr lang="zh-CN" altLang="en-US"/>
            </a:p>
          </p:txBody>
        </p:sp>
        <p:sp>
          <p:nvSpPr>
            <p:cNvPr id="23587" name="Freeform 40"/>
            <p:cNvSpPr/>
            <p:nvPr/>
          </p:nvSpPr>
          <p:spPr>
            <a:xfrm>
              <a:off x="2755901" y="3796443"/>
              <a:ext cx="1814513" cy="1341437"/>
            </a:xfrm>
            <a:custGeom>
              <a:avLst/>
              <a:gdLst/>
              <a:ahLst/>
              <a:cxnLst>
                <a:cxn ang="0">
                  <a:pos x="0" y="1341437"/>
                </a:cxn>
                <a:cxn ang="0">
                  <a:pos x="1814513" y="1341437"/>
                </a:cxn>
                <a:cxn ang="0">
                  <a:pos x="127000" y="0"/>
                </a:cxn>
                <a:cxn ang="0">
                  <a:pos x="0" y="1341437"/>
                </a:cxn>
              </a:cxnLst>
              <a:rect l="0" t="0" r="0" b="0"/>
              <a:pathLst>
                <a:path w="1143" h="845">
                  <a:moveTo>
                    <a:pt x="0" y="845"/>
                  </a:moveTo>
                  <a:lnTo>
                    <a:pt x="1143" y="845"/>
                  </a:lnTo>
                  <a:lnTo>
                    <a:pt x="80" y="0"/>
                  </a:lnTo>
                  <a:lnTo>
                    <a:pt x="0" y="845"/>
                  </a:lnTo>
                  <a:close/>
                </a:path>
              </a:pathLst>
            </a:custGeom>
            <a:solidFill>
              <a:srgbClr val="C35495"/>
            </a:solidFill>
            <a:ln w="9525">
              <a:noFill/>
            </a:ln>
          </p:spPr>
          <p:txBody>
            <a:bodyPr/>
            <a:lstStyle/>
            <a:p>
              <a:endParaRPr lang="zh-CN" altLang="en-US"/>
            </a:p>
          </p:txBody>
        </p:sp>
        <p:sp>
          <p:nvSpPr>
            <p:cNvPr id="23588" name="Freeform 43"/>
            <p:cNvSpPr/>
            <p:nvPr/>
          </p:nvSpPr>
          <p:spPr>
            <a:xfrm>
              <a:off x="1892301" y="1010381"/>
              <a:ext cx="449263" cy="533400"/>
            </a:xfrm>
            <a:custGeom>
              <a:avLst/>
              <a:gdLst/>
              <a:ahLst/>
              <a:cxnLst>
                <a:cxn ang="0">
                  <a:pos x="215900" y="0"/>
                </a:cxn>
                <a:cxn ang="0">
                  <a:pos x="0" y="533400"/>
                </a:cxn>
                <a:cxn ang="0">
                  <a:pos x="449263" y="301625"/>
                </a:cxn>
                <a:cxn ang="0">
                  <a:pos x="215900" y="0"/>
                </a:cxn>
              </a:cxnLst>
              <a:rect l="0" t="0" r="0" b="0"/>
              <a:pathLst>
                <a:path w="283" h="336">
                  <a:moveTo>
                    <a:pt x="136" y="0"/>
                  </a:moveTo>
                  <a:lnTo>
                    <a:pt x="0" y="336"/>
                  </a:lnTo>
                  <a:lnTo>
                    <a:pt x="283" y="190"/>
                  </a:lnTo>
                  <a:lnTo>
                    <a:pt x="136" y="0"/>
                  </a:lnTo>
                  <a:close/>
                </a:path>
              </a:pathLst>
            </a:custGeom>
            <a:solidFill>
              <a:srgbClr val="E58A27"/>
            </a:solidFill>
            <a:ln w="9525">
              <a:noFill/>
            </a:ln>
          </p:spPr>
          <p:txBody>
            <a:bodyPr/>
            <a:lstStyle/>
            <a:p>
              <a:endParaRPr lang="zh-CN" altLang="en-US"/>
            </a:p>
          </p:txBody>
        </p:sp>
        <p:sp>
          <p:nvSpPr>
            <p:cNvPr id="23589" name="Freeform 44"/>
            <p:cNvSpPr/>
            <p:nvPr/>
          </p:nvSpPr>
          <p:spPr>
            <a:xfrm>
              <a:off x="1892301" y="1312006"/>
              <a:ext cx="449263" cy="338137"/>
            </a:xfrm>
            <a:custGeom>
              <a:avLst/>
              <a:gdLst/>
              <a:ahLst/>
              <a:cxnLst>
                <a:cxn ang="0">
                  <a:pos x="0" y="231775"/>
                </a:cxn>
                <a:cxn ang="0">
                  <a:pos x="441325" y="338137"/>
                </a:cxn>
                <a:cxn ang="0">
                  <a:pos x="449263" y="0"/>
                </a:cxn>
                <a:cxn ang="0">
                  <a:pos x="0" y="231775"/>
                </a:cxn>
              </a:cxnLst>
              <a:rect l="0" t="0" r="0" b="0"/>
              <a:pathLst>
                <a:path w="283" h="213">
                  <a:moveTo>
                    <a:pt x="0" y="146"/>
                  </a:moveTo>
                  <a:lnTo>
                    <a:pt x="278" y="213"/>
                  </a:lnTo>
                  <a:lnTo>
                    <a:pt x="283" y="0"/>
                  </a:lnTo>
                  <a:lnTo>
                    <a:pt x="0" y="146"/>
                  </a:lnTo>
                  <a:close/>
                </a:path>
              </a:pathLst>
            </a:custGeom>
            <a:solidFill>
              <a:srgbClr val="F4E673"/>
            </a:solidFill>
            <a:ln w="9525">
              <a:noFill/>
            </a:ln>
          </p:spPr>
          <p:txBody>
            <a:bodyPr/>
            <a:lstStyle/>
            <a:p>
              <a:endParaRPr lang="zh-CN" altLang="en-US"/>
            </a:p>
          </p:txBody>
        </p:sp>
        <p:sp>
          <p:nvSpPr>
            <p:cNvPr id="23590" name="Freeform 45"/>
            <p:cNvSpPr/>
            <p:nvPr/>
          </p:nvSpPr>
          <p:spPr>
            <a:xfrm>
              <a:off x="0" y="4388581"/>
              <a:ext cx="652463" cy="749300"/>
            </a:xfrm>
            <a:custGeom>
              <a:avLst/>
              <a:gdLst/>
              <a:ahLst/>
              <a:cxnLst>
                <a:cxn ang="0">
                  <a:pos x="652463" y="749300"/>
                </a:cxn>
                <a:cxn ang="0">
                  <a:pos x="0" y="749300"/>
                </a:cxn>
                <a:cxn ang="0">
                  <a:pos x="0" y="0"/>
                </a:cxn>
                <a:cxn ang="0">
                  <a:pos x="652463" y="749300"/>
                </a:cxn>
              </a:cxnLst>
              <a:rect l="0" t="0" r="0" b="0"/>
              <a:pathLst>
                <a:path w="411" h="472">
                  <a:moveTo>
                    <a:pt x="411" y="472"/>
                  </a:moveTo>
                  <a:lnTo>
                    <a:pt x="0" y="472"/>
                  </a:lnTo>
                  <a:lnTo>
                    <a:pt x="0" y="0"/>
                  </a:lnTo>
                  <a:lnTo>
                    <a:pt x="411" y="472"/>
                  </a:lnTo>
                  <a:close/>
                </a:path>
              </a:pathLst>
            </a:custGeom>
            <a:solidFill>
              <a:srgbClr val="E25A64"/>
            </a:solidFill>
            <a:ln w="9525">
              <a:noFill/>
            </a:ln>
          </p:spPr>
          <p:txBody>
            <a:bodyPr/>
            <a:lstStyle/>
            <a:p>
              <a:endParaRPr lang="zh-CN" altLang="en-US"/>
            </a:p>
          </p:txBody>
        </p:sp>
        <p:sp>
          <p:nvSpPr>
            <p:cNvPr id="23591" name="Freeform 46"/>
            <p:cNvSpPr/>
            <p:nvPr/>
          </p:nvSpPr>
          <p:spPr>
            <a:xfrm>
              <a:off x="0" y="1581881"/>
              <a:ext cx="2435225" cy="817562"/>
            </a:xfrm>
            <a:custGeom>
              <a:avLst/>
              <a:gdLst/>
              <a:ahLst/>
              <a:cxnLst>
                <a:cxn ang="0">
                  <a:pos x="2435225" y="817562"/>
                </a:cxn>
                <a:cxn ang="0">
                  <a:pos x="1700213" y="0"/>
                </a:cxn>
                <a:cxn ang="0">
                  <a:pos x="0" y="398462"/>
                </a:cxn>
                <a:cxn ang="0">
                  <a:pos x="2435225" y="817562"/>
                </a:cxn>
              </a:cxnLst>
              <a:rect l="0" t="0" r="0" b="0"/>
              <a:pathLst>
                <a:path w="1534" h="515">
                  <a:moveTo>
                    <a:pt x="1534" y="515"/>
                  </a:moveTo>
                  <a:lnTo>
                    <a:pt x="1071" y="0"/>
                  </a:lnTo>
                  <a:lnTo>
                    <a:pt x="0" y="251"/>
                  </a:lnTo>
                  <a:lnTo>
                    <a:pt x="1534" y="515"/>
                  </a:lnTo>
                  <a:close/>
                </a:path>
              </a:pathLst>
            </a:custGeom>
            <a:solidFill>
              <a:srgbClr val="F4E673"/>
            </a:solidFill>
            <a:ln w="9525">
              <a:noFill/>
            </a:ln>
          </p:spPr>
          <p:txBody>
            <a:bodyPr/>
            <a:lstStyle/>
            <a:p>
              <a:endParaRPr lang="zh-CN" altLang="en-US"/>
            </a:p>
          </p:txBody>
        </p:sp>
        <p:sp>
          <p:nvSpPr>
            <p:cNvPr id="23592" name="Freeform 47"/>
            <p:cNvSpPr/>
            <p:nvPr/>
          </p:nvSpPr>
          <p:spPr>
            <a:xfrm>
              <a:off x="0" y="605568"/>
              <a:ext cx="1941513" cy="1374775"/>
            </a:xfrm>
            <a:custGeom>
              <a:avLst/>
              <a:gdLst/>
              <a:ahLst/>
              <a:cxnLst>
                <a:cxn ang="0">
                  <a:pos x="1700213" y="976313"/>
                </a:cxn>
                <a:cxn ang="0">
                  <a:pos x="1941513" y="0"/>
                </a:cxn>
                <a:cxn ang="0">
                  <a:pos x="0" y="1374775"/>
                </a:cxn>
                <a:cxn ang="0">
                  <a:pos x="1700213" y="976313"/>
                </a:cxn>
              </a:cxnLst>
              <a:rect l="0" t="0" r="0" b="0"/>
              <a:pathLst>
                <a:path w="1223" h="866">
                  <a:moveTo>
                    <a:pt x="1071" y="615"/>
                  </a:moveTo>
                  <a:lnTo>
                    <a:pt x="1223" y="0"/>
                  </a:lnTo>
                  <a:lnTo>
                    <a:pt x="0" y="866"/>
                  </a:lnTo>
                  <a:lnTo>
                    <a:pt x="1071" y="615"/>
                  </a:lnTo>
                  <a:close/>
                </a:path>
              </a:pathLst>
            </a:custGeom>
            <a:solidFill>
              <a:srgbClr val="E58A27"/>
            </a:solidFill>
            <a:ln w="9525">
              <a:noFill/>
            </a:ln>
          </p:spPr>
          <p:txBody>
            <a:bodyPr/>
            <a:lstStyle/>
            <a:p>
              <a:endParaRPr lang="zh-CN" altLang="en-US"/>
            </a:p>
          </p:txBody>
        </p:sp>
        <p:sp>
          <p:nvSpPr>
            <p:cNvPr id="23593" name="Freeform 48"/>
            <p:cNvSpPr/>
            <p:nvPr/>
          </p:nvSpPr>
          <p:spPr>
            <a:xfrm>
              <a:off x="0" y="0"/>
              <a:ext cx="1941513" cy="1108075"/>
            </a:xfrm>
            <a:custGeom>
              <a:avLst/>
              <a:gdLst/>
              <a:ahLst/>
              <a:cxnLst>
                <a:cxn ang="0">
                  <a:pos x="0" y="1108075"/>
                </a:cxn>
                <a:cxn ang="0">
                  <a:pos x="0" y="0"/>
                </a:cxn>
                <a:cxn ang="0">
                  <a:pos x="1941513" y="628650"/>
                </a:cxn>
                <a:cxn ang="0">
                  <a:pos x="0" y="1108075"/>
                </a:cxn>
              </a:cxnLst>
              <a:rect l="0" t="0" r="0" b="0"/>
              <a:pathLst>
                <a:path w="1223" h="698">
                  <a:moveTo>
                    <a:pt x="0" y="698"/>
                  </a:moveTo>
                  <a:lnTo>
                    <a:pt x="0" y="0"/>
                  </a:lnTo>
                  <a:lnTo>
                    <a:pt x="1223" y="396"/>
                  </a:lnTo>
                  <a:lnTo>
                    <a:pt x="0" y="698"/>
                  </a:lnTo>
                  <a:close/>
                </a:path>
              </a:pathLst>
            </a:custGeom>
            <a:solidFill>
              <a:srgbClr val="F4C51E"/>
            </a:solidFill>
            <a:ln w="9525">
              <a:noFill/>
            </a:ln>
          </p:spPr>
          <p:txBody>
            <a:bodyPr/>
            <a:lstStyle/>
            <a:p>
              <a:endParaRPr lang="zh-CN" altLang="en-US"/>
            </a:p>
          </p:txBody>
        </p:sp>
        <p:sp>
          <p:nvSpPr>
            <p:cNvPr id="23594" name="Freeform 71"/>
            <p:cNvSpPr/>
            <p:nvPr/>
          </p:nvSpPr>
          <p:spPr>
            <a:xfrm>
              <a:off x="4016376" y="1504093"/>
              <a:ext cx="327025" cy="257175"/>
            </a:xfrm>
            <a:custGeom>
              <a:avLst/>
              <a:gdLst/>
              <a:ahLst/>
              <a:cxnLst>
                <a:cxn ang="0">
                  <a:pos x="157163" y="0"/>
                </a:cxn>
                <a:cxn ang="0">
                  <a:pos x="0" y="257175"/>
                </a:cxn>
                <a:cxn ang="0">
                  <a:pos x="327025" y="185738"/>
                </a:cxn>
                <a:cxn ang="0">
                  <a:pos x="157163" y="0"/>
                </a:cxn>
              </a:cxnLst>
              <a:rect l="0" t="0" r="0" b="0"/>
              <a:pathLst>
                <a:path w="206" h="162">
                  <a:moveTo>
                    <a:pt x="99" y="0"/>
                  </a:moveTo>
                  <a:lnTo>
                    <a:pt x="0" y="162"/>
                  </a:lnTo>
                  <a:lnTo>
                    <a:pt x="206" y="117"/>
                  </a:lnTo>
                  <a:lnTo>
                    <a:pt x="99" y="0"/>
                  </a:lnTo>
                  <a:close/>
                </a:path>
              </a:pathLst>
            </a:custGeom>
            <a:solidFill>
              <a:srgbClr val="DA3688"/>
            </a:solidFill>
            <a:ln w="9525">
              <a:noFill/>
            </a:ln>
          </p:spPr>
          <p:txBody>
            <a:bodyPr/>
            <a:lstStyle/>
            <a:p>
              <a:endParaRPr lang="zh-CN" altLang="en-US"/>
            </a:p>
          </p:txBody>
        </p:sp>
        <p:sp>
          <p:nvSpPr>
            <p:cNvPr id="23595" name="Freeform 72"/>
            <p:cNvSpPr/>
            <p:nvPr/>
          </p:nvSpPr>
          <p:spPr>
            <a:xfrm>
              <a:off x="4016376" y="1689831"/>
              <a:ext cx="327025" cy="188912"/>
            </a:xfrm>
            <a:custGeom>
              <a:avLst/>
              <a:gdLst/>
              <a:ahLst/>
              <a:cxnLst>
                <a:cxn ang="0">
                  <a:pos x="0" y="71437"/>
                </a:cxn>
                <a:cxn ang="0">
                  <a:pos x="265113" y="188912"/>
                </a:cxn>
                <a:cxn ang="0">
                  <a:pos x="327025" y="0"/>
                </a:cxn>
                <a:cxn ang="0">
                  <a:pos x="0" y="71437"/>
                </a:cxn>
              </a:cxnLst>
              <a:rect l="0" t="0" r="0" b="0"/>
              <a:pathLst>
                <a:path w="206" h="119">
                  <a:moveTo>
                    <a:pt x="0" y="45"/>
                  </a:moveTo>
                  <a:lnTo>
                    <a:pt x="167" y="119"/>
                  </a:lnTo>
                  <a:lnTo>
                    <a:pt x="206" y="0"/>
                  </a:lnTo>
                  <a:lnTo>
                    <a:pt x="0" y="45"/>
                  </a:lnTo>
                  <a:close/>
                </a:path>
              </a:pathLst>
            </a:custGeom>
            <a:solidFill>
              <a:srgbClr val="B52077"/>
            </a:solidFill>
            <a:ln w="9525">
              <a:noFill/>
            </a:ln>
          </p:spPr>
          <p:txBody>
            <a:bodyPr/>
            <a:lstStyle/>
            <a:p>
              <a:endParaRPr lang="zh-CN" altLang="en-US"/>
            </a:p>
          </p:txBody>
        </p:sp>
        <p:sp>
          <p:nvSpPr>
            <p:cNvPr id="23596" name="Oval 95"/>
            <p:cNvSpPr/>
            <p:nvPr/>
          </p:nvSpPr>
          <p:spPr>
            <a:xfrm>
              <a:off x="3835401" y="4126643"/>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597" name="Oval 96"/>
            <p:cNvSpPr/>
            <p:nvPr/>
          </p:nvSpPr>
          <p:spPr>
            <a:xfrm>
              <a:off x="2714626" y="3823431"/>
              <a:ext cx="57150"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598" name="Oval 97"/>
            <p:cNvSpPr/>
            <p:nvPr/>
          </p:nvSpPr>
          <p:spPr>
            <a:xfrm>
              <a:off x="2276476" y="2489931"/>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599" name="Oval 98"/>
            <p:cNvSpPr/>
            <p:nvPr/>
          </p:nvSpPr>
          <p:spPr>
            <a:xfrm>
              <a:off x="688976" y="3650393"/>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600" name="Oval 99"/>
            <p:cNvSpPr/>
            <p:nvPr/>
          </p:nvSpPr>
          <p:spPr>
            <a:xfrm>
              <a:off x="695326" y="1569181"/>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601" name="Oval 100"/>
            <p:cNvSpPr/>
            <p:nvPr/>
          </p:nvSpPr>
          <p:spPr>
            <a:xfrm>
              <a:off x="163513" y="1956531"/>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602" name="Oval 101"/>
            <p:cNvSpPr/>
            <p:nvPr/>
          </p:nvSpPr>
          <p:spPr>
            <a:xfrm>
              <a:off x="1584326" y="1697768"/>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603" name="Oval 102"/>
            <p:cNvSpPr/>
            <p:nvPr/>
          </p:nvSpPr>
          <p:spPr>
            <a:xfrm>
              <a:off x="3182938" y="1661256"/>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23604" name="Oval 103"/>
            <p:cNvSpPr/>
            <p:nvPr/>
          </p:nvSpPr>
          <p:spPr>
            <a:xfrm>
              <a:off x="4127501" y="2272443"/>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sp>
        <p:nvSpPr>
          <p:cNvPr id="7" name="文本框 6"/>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网约</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20" name="双波形 19"/>
          <p:cNvSpPr/>
          <p:nvPr/>
        </p:nvSpPr>
        <p:spPr>
          <a:xfrm>
            <a:off x="5102225" y="2069148"/>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sym typeface="+mn-ea"/>
              </a:rPr>
              <a:t>    </a:t>
            </a:r>
            <a:r>
              <a:rPr lang="zh-CN" altLang="en-US" b="1">
                <a:sym typeface="+mn-ea"/>
              </a:rPr>
              <a:t>投递前：在网上编辑好简历准确        </a:t>
            </a:r>
            <a:r>
              <a:rPr lang="en-US" altLang="zh-CN" b="1">
                <a:sym typeface="+mn-ea"/>
              </a:rPr>
              <a:t>1   </a:t>
            </a:r>
            <a:r>
              <a:rPr lang="zh-CN" altLang="en-US" b="1">
                <a:sym typeface="+mn-ea"/>
              </a:rPr>
              <a:t>投递；</a:t>
            </a:r>
            <a:endParaRPr lang="zh-CN" altLang="en-US"/>
          </a:p>
        </p:txBody>
      </p:sp>
      <p:sp>
        <p:nvSpPr>
          <p:cNvPr id="22" name="同心圆 21"/>
          <p:cNvSpPr/>
          <p:nvPr/>
        </p:nvSpPr>
        <p:spPr>
          <a:xfrm>
            <a:off x="4358304" y="3382444"/>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rPr>
              <a:t>②</a:t>
            </a:r>
            <a:endParaRPr lang="zh-CN" altLang="en-US" sz="2800">
              <a:solidFill>
                <a:schemeClr val="tx1"/>
              </a:solidFill>
            </a:endParaRPr>
          </a:p>
        </p:txBody>
      </p:sp>
      <p:sp>
        <p:nvSpPr>
          <p:cNvPr id="23" name="同心圆 22"/>
          <p:cNvSpPr/>
          <p:nvPr/>
        </p:nvSpPr>
        <p:spPr>
          <a:xfrm>
            <a:off x="4358304" y="4721458"/>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rPr>
              <a:t>③</a:t>
            </a:r>
            <a:endParaRPr lang="zh-CN" altLang="en-US" sz="2800">
              <a:solidFill>
                <a:schemeClr val="tx1"/>
              </a:solidFill>
            </a:endParaRPr>
          </a:p>
        </p:txBody>
      </p:sp>
      <p:sp>
        <p:nvSpPr>
          <p:cNvPr id="21" name="同心圆 20"/>
          <p:cNvSpPr/>
          <p:nvPr/>
        </p:nvSpPr>
        <p:spPr>
          <a:xfrm>
            <a:off x="4359910" y="2043430"/>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solidFill>
              </a:rPr>
              <a:t>①</a:t>
            </a:r>
            <a:endParaRPr lang="zh-CN" altLang="en-US" sz="2800">
              <a:solidFill>
                <a:schemeClr val="tx1"/>
              </a:solidFill>
            </a:endParaRPr>
          </a:p>
        </p:txBody>
      </p:sp>
      <p:sp>
        <p:nvSpPr>
          <p:cNvPr id="4" name="双波形 3"/>
          <p:cNvSpPr/>
          <p:nvPr/>
        </p:nvSpPr>
        <p:spPr>
          <a:xfrm>
            <a:off x="5102225" y="4757255"/>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b="1">
                <a:sym typeface="+mn-ea"/>
              </a:rPr>
              <a:t>   </a:t>
            </a:r>
            <a:r>
              <a:rPr lang="zh-CN" altLang="en-US" b="1">
                <a:sym typeface="+mn-ea"/>
              </a:rPr>
              <a:t>投递后：请问可以安排我面试吗？</a:t>
            </a:r>
            <a:endParaRPr lang="zh-CN" altLang="en-US" b="1">
              <a:sym typeface="+mn-ea"/>
            </a:endParaRPr>
          </a:p>
          <a:p>
            <a:pPr algn="l"/>
            <a:r>
              <a:rPr lang="zh-CN" altLang="en-US" b="1">
                <a:sym typeface="+mn-ea"/>
              </a:rPr>
              <a:t>                 您看什么时候方便？</a:t>
            </a:r>
            <a:endParaRPr lang="zh-CN" altLang="en-US" b="1">
              <a:sym typeface="+mn-ea"/>
            </a:endParaRPr>
          </a:p>
          <a:p>
            <a:pPr algn="l"/>
            <a:r>
              <a:rPr lang="zh-CN" altLang="en-US" b="1">
                <a:sym typeface="+mn-ea"/>
              </a:rPr>
              <a:t>                 您觉得我哪里不合适呢？</a:t>
            </a:r>
            <a:endParaRPr lang="zh-CN" altLang="en-US"/>
          </a:p>
        </p:txBody>
      </p:sp>
      <p:sp>
        <p:nvSpPr>
          <p:cNvPr id="5" name="双波形 4"/>
          <p:cNvSpPr/>
          <p:nvPr/>
        </p:nvSpPr>
        <p:spPr>
          <a:xfrm>
            <a:off x="5102225" y="3443605"/>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b="1" dirty="0">
                <a:sym typeface="+mn-ea"/>
              </a:rPr>
              <a:t>    </a:t>
            </a:r>
            <a:r>
              <a:rPr lang="zh-CN" altLang="en-US" b="1" dirty="0">
                <a:sym typeface="+mn-ea"/>
              </a:rPr>
              <a:t>投递中：多用敬语，如：请问                             </a:t>
            </a:r>
            <a:r>
              <a:rPr lang="zh-CN" altLang="en-US" b="1" dirty="0">
                <a:solidFill>
                  <a:srgbClr val="C00000"/>
                </a:solidFill>
                <a:sym typeface="+mn-ea"/>
              </a:rPr>
              <a:t>贵</a:t>
            </a:r>
            <a:r>
              <a:rPr lang="zh-CN" altLang="en-US" b="1" dirty="0">
                <a:sym typeface="+mn-ea"/>
              </a:rPr>
              <a:t>贵公司</a:t>
            </a:r>
            <a:r>
              <a:rPr lang="en-US" altLang="zh-CN" b="1" dirty="0">
                <a:sym typeface="+mn-ea"/>
              </a:rPr>
              <a:t>……</a:t>
            </a:r>
            <a:r>
              <a:rPr lang="zh-CN" altLang="en-US" b="1" dirty="0">
                <a:sym typeface="+mn-ea"/>
              </a:rPr>
              <a:t>您</a:t>
            </a:r>
            <a:r>
              <a:rPr lang="en-US" altLang="zh-CN" b="1" dirty="0">
                <a:sym typeface="+mn-ea"/>
              </a:rPr>
              <a:t>……</a:t>
            </a:r>
            <a:r>
              <a:rPr lang="zh-CN" altLang="en-US" b="1" dirty="0">
                <a:sym typeface="+mn-ea"/>
              </a:rPr>
              <a:t>；</a:t>
            </a:r>
            <a:endParaRPr lang="zh-CN" altLang="en-US" dirty="0"/>
          </a:p>
        </p:txBody>
      </p:sp>
      <p:sp>
        <p:nvSpPr>
          <p:cNvPr id="67" name="文本框 66"/>
          <p:cNvSpPr txBox="1"/>
          <p:nvPr/>
        </p:nvSpPr>
        <p:spPr>
          <a:xfrm>
            <a:off x="797560" y="5139055"/>
            <a:ext cx="3560445" cy="1198880"/>
          </a:xfrm>
          <a:prstGeom prst="rect">
            <a:avLst/>
          </a:prstGeom>
          <a:noFill/>
        </p:spPr>
        <p:txBody>
          <a:bodyPr wrap="square" rtlCol="0">
            <a:spAutoFit/>
          </a:bodyPr>
          <a:p>
            <a:pPr algn="l"/>
            <a:r>
              <a:rPr lang="zh-CN" altLang="en-US" b="1">
                <a:solidFill>
                  <a:srgbClr val="FF0000"/>
                </a:solidFill>
                <a:effectLst>
                  <a:outerShdw blurRad="38100" dist="19050" dir="2700000" algn="tl" rotWithShape="0">
                    <a:schemeClr val="dk1">
                      <a:alpha val="40000"/>
                    </a:schemeClr>
                  </a:outerShdw>
                </a:effectLst>
              </a:rPr>
              <a:t>温馨提示：</a:t>
            </a:r>
            <a:endParaRPr lang="zh-CN" altLang="en-US" b="1">
              <a:solidFill>
                <a:srgbClr val="FF0000"/>
              </a:solidFill>
              <a:effectLst>
                <a:outerShdw blurRad="38100" dist="19050" dir="2700000" algn="tl" rotWithShape="0">
                  <a:schemeClr val="dk1">
                    <a:alpha val="40000"/>
                  </a:schemeClr>
                </a:outerShdw>
              </a:effectLst>
            </a:endParaRPr>
          </a:p>
          <a:p>
            <a:pPr algn="l"/>
            <a:r>
              <a:rPr lang="zh-CN" altLang="en-US" b="1">
                <a:solidFill>
                  <a:srgbClr val="FF0000"/>
                </a:solidFill>
                <a:sym typeface="+mn-ea"/>
              </a:rPr>
              <a:t>最后 一句话由我们来结束。</a:t>
            </a:r>
            <a:endParaRPr lang="zh-CN" altLang="en-US" b="1">
              <a:solidFill>
                <a:srgbClr val="FF0000"/>
              </a:solidFill>
            </a:endParaRPr>
          </a:p>
          <a:p>
            <a:pPr algn="l"/>
            <a:endParaRPr lang="zh-CN" altLang="en-US" b="1">
              <a:solidFill>
                <a:srgbClr val="FF0000"/>
              </a:solidFill>
            </a:endParaRPr>
          </a:p>
          <a:p>
            <a:endParaRPr lang="zh-CN" altLang="en-US" b="1">
              <a:solidFill>
                <a:srgbClr val="FF0000"/>
              </a:solidFill>
            </a:endParaRPr>
          </a:p>
        </p:txBody>
      </p:sp>
      <p:sp>
        <p:nvSpPr>
          <p:cNvPr id="68" name="双波形 67"/>
          <p:cNvSpPr/>
          <p:nvPr/>
        </p:nvSpPr>
        <p:spPr>
          <a:xfrm>
            <a:off x="5102225" y="2083753"/>
            <a:ext cx="3759200" cy="1075690"/>
          </a:xfrm>
          <a:prstGeom prst="doubleWave">
            <a:avLst/>
          </a:prstGeom>
          <a:gradFill>
            <a:gsLst>
              <a:gs pos="0">
                <a:srgbClr val="FE4444"/>
              </a:gs>
              <a:gs pos="100000">
                <a:srgbClr val="832B2B"/>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b="1">
                <a:sym typeface="+mn-ea"/>
              </a:rPr>
              <a:t>    </a:t>
            </a:r>
            <a:r>
              <a:rPr lang="zh-CN" altLang="en-US" b="1">
                <a:sym typeface="+mn-ea"/>
              </a:rPr>
              <a:t>投递前：在网上编辑好简历准确        </a:t>
            </a:r>
            <a:r>
              <a:rPr lang="en-US" altLang="zh-CN" b="1">
                <a:sym typeface="+mn-ea"/>
              </a:rPr>
              <a:t>1   </a:t>
            </a:r>
            <a:r>
              <a:rPr lang="zh-CN" altLang="en-US" b="1">
                <a:sym typeface="+mn-ea"/>
              </a:rPr>
              <a:t>投递；</a:t>
            </a:r>
            <a:endParaRPr lang="zh-CN" altLang="en-US"/>
          </a:p>
        </p:txBody>
      </p:sp>
      <p:sp>
        <p:nvSpPr>
          <p:cNvPr id="69" name="同心圆 68"/>
          <p:cNvSpPr/>
          <p:nvPr/>
        </p:nvSpPr>
        <p:spPr>
          <a:xfrm>
            <a:off x="4358304" y="3397049"/>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chemeClr val="tx1"/>
                </a:solidFill>
              </a:rPr>
              <a:t>②</a:t>
            </a:r>
            <a:endParaRPr lang="zh-CN" altLang="en-US" sz="2800">
              <a:solidFill>
                <a:schemeClr val="tx1"/>
              </a:solidFill>
            </a:endParaRPr>
          </a:p>
        </p:txBody>
      </p:sp>
      <p:sp>
        <p:nvSpPr>
          <p:cNvPr id="70" name="同心圆 69"/>
          <p:cNvSpPr/>
          <p:nvPr/>
        </p:nvSpPr>
        <p:spPr>
          <a:xfrm>
            <a:off x="4358304" y="4736063"/>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chemeClr val="tx1"/>
                </a:solidFill>
              </a:rPr>
              <a:t>③</a:t>
            </a:r>
            <a:endParaRPr lang="zh-CN" altLang="en-US" sz="2800">
              <a:solidFill>
                <a:schemeClr val="tx1"/>
              </a:solidFill>
            </a:endParaRPr>
          </a:p>
        </p:txBody>
      </p:sp>
      <p:sp>
        <p:nvSpPr>
          <p:cNvPr id="71" name="同心圆 70"/>
          <p:cNvSpPr/>
          <p:nvPr/>
        </p:nvSpPr>
        <p:spPr>
          <a:xfrm>
            <a:off x="4359910" y="2058035"/>
            <a:ext cx="1061720" cy="1075690"/>
          </a:xfrm>
          <a:prstGeom prst="donut">
            <a:avLst/>
          </a:prstGeom>
          <a:gradFill>
            <a:gsLst>
              <a:gs pos="0">
                <a:srgbClr val="FECF40"/>
              </a:gs>
              <a:gs pos="100000">
                <a:srgbClr val="846C2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solidFill>
                  <a:schemeClr val="tx1"/>
                </a:solidFill>
              </a:rPr>
              <a:t>①</a:t>
            </a:r>
            <a:endParaRPr lang="zh-CN" altLang="en-US" sz="2800">
              <a:solidFill>
                <a:schemeClr val="tx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1"/>
                                          </p:val>
                                        </p:tav>
                                        <p:tav tm="100000">
                                          <p:val>
                                            <p:strVal val="#ppt_x"/>
                                          </p:val>
                                        </p:tav>
                                      </p:tavLst>
                                    </p:anim>
                                    <p:anim calcmode="lin" valueType="num">
                                      <p:cBhvr>
                                        <p:cTn id="9" dur="1000" fill="hold"/>
                                        <p:tgtEl>
                                          <p:spTgt spid="25"/>
                                        </p:tgtEl>
                                        <p:attrNameLst>
                                          <p:attrName>ppt_y</p:attrName>
                                        </p:attrNameLst>
                                      </p:cBhvr>
                                      <p:tavLst>
                                        <p:tav tm="0">
                                          <p:val>
                                            <p:strVal val="#ppt_y"/>
                                          </p:val>
                                        </p:tav>
                                        <p:tav tm="100000">
                                          <p:val>
                                            <p:strVal val="#ppt_y"/>
                                          </p:val>
                                        </p:tav>
                                      </p:tavLst>
                                    </p:anim>
                                  </p:childTnLst>
                                </p:cTn>
                              </p:par>
                              <p:par>
                                <p:cTn id="10" presetID="40" presetClass="entr" presetSubtype="0" fill="hold" grpId="0" nodeType="withEffect">
                                  <p:stCondLst>
                                    <p:cond delay="0"/>
                                  </p:stCondLst>
                                  <p:iterate type="lt">
                                    <p:tmPct val="10000"/>
                                  </p:iterate>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1"/>
                                          </p:val>
                                        </p:tav>
                                        <p:tav tm="100000">
                                          <p:val>
                                            <p:strVal val="#ppt_x"/>
                                          </p:val>
                                        </p:tav>
                                      </p:tavLst>
                                    </p:anim>
                                    <p:anim calcmode="lin" valueType="num">
                                      <p:cBhvr>
                                        <p:cTn id="14" dur="1000" fill="hold"/>
                                        <p:tgtEl>
                                          <p:spTgt spid="24"/>
                                        </p:tgtEl>
                                        <p:attrNameLst>
                                          <p:attrName>ppt_y</p:attrName>
                                        </p:attrNameLst>
                                      </p:cBhvr>
                                      <p:tavLst>
                                        <p:tav tm="0">
                                          <p:val>
                                            <p:strVal val="#ppt_y"/>
                                          </p:val>
                                        </p:tav>
                                        <p:tav tm="100000">
                                          <p:val>
                                            <p:strVal val="#ppt_y"/>
                                          </p:val>
                                        </p:tav>
                                      </p:tavLst>
                                    </p:anim>
                                  </p:childTnLst>
                                </p:cTn>
                              </p:par>
                              <p:par>
                                <p:cTn id="15" presetID="40" presetClass="entr" presetSubtype="0" fill="hold" grpId="0" nodeType="with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1"/>
                                          </p:val>
                                        </p:tav>
                                        <p:tav tm="100000">
                                          <p:val>
                                            <p:strVal val="#ppt_x"/>
                                          </p:val>
                                        </p:tav>
                                      </p:tavLst>
                                    </p:anim>
                                    <p:anim calcmode="lin" valueType="num">
                                      <p:cBhvr>
                                        <p:cTn id="19" dur="1000" fill="hold"/>
                                        <p:tgtEl>
                                          <p:spTgt spid="20"/>
                                        </p:tgtEl>
                                        <p:attrNameLst>
                                          <p:attrName>ppt_y</p:attrName>
                                        </p:attrNameLst>
                                      </p:cBhvr>
                                      <p:tavLst>
                                        <p:tav tm="0">
                                          <p:val>
                                            <p:strVal val="#ppt_y"/>
                                          </p:val>
                                        </p:tav>
                                        <p:tav tm="100000">
                                          <p:val>
                                            <p:strVal val="#ppt_y"/>
                                          </p:val>
                                        </p:tav>
                                      </p:tavLst>
                                    </p:anim>
                                  </p:childTnLst>
                                </p:cTn>
                              </p:par>
                              <p:par>
                                <p:cTn id="20" presetID="40" presetClass="entr" presetSubtype="0" fill="hold" grpId="0" nodeType="withEffect">
                                  <p:stCondLst>
                                    <p:cond delay="0"/>
                                  </p:stCondLst>
                                  <p:iterate type="lt">
                                    <p:tmPct val="10000"/>
                                  </p:iterate>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1"/>
                                          </p:val>
                                        </p:tav>
                                        <p:tav tm="100000">
                                          <p:val>
                                            <p:strVal val="#ppt_x"/>
                                          </p:val>
                                        </p:tav>
                                      </p:tavLst>
                                    </p:anim>
                                    <p:anim calcmode="lin" valueType="num">
                                      <p:cBhvr>
                                        <p:cTn id="24" dur="1000" fill="hold"/>
                                        <p:tgtEl>
                                          <p:spTgt spid="22"/>
                                        </p:tgtEl>
                                        <p:attrNameLst>
                                          <p:attrName>ppt_y</p:attrName>
                                        </p:attrNameLst>
                                      </p:cBhvr>
                                      <p:tavLst>
                                        <p:tav tm="0">
                                          <p:val>
                                            <p:strVal val="#ppt_y"/>
                                          </p:val>
                                        </p:tav>
                                        <p:tav tm="100000">
                                          <p:val>
                                            <p:strVal val="#ppt_y"/>
                                          </p:val>
                                        </p:tav>
                                      </p:tavLst>
                                    </p:anim>
                                  </p:childTnLst>
                                </p:cTn>
                              </p:par>
                              <p:par>
                                <p:cTn id="25" presetID="40" presetClass="entr" presetSubtype="0" fill="hold" grpId="0" nodeType="withEffect">
                                  <p:stCondLst>
                                    <p:cond delay="0"/>
                                  </p:stCondLst>
                                  <p:iterate type="lt">
                                    <p:tmPct val="10000"/>
                                  </p:iterate>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anim calcmode="lin" valueType="num">
                                      <p:cBhvr>
                                        <p:cTn id="28" dur="1000" fill="hold"/>
                                        <p:tgtEl>
                                          <p:spTgt spid="23"/>
                                        </p:tgtEl>
                                        <p:attrNameLst>
                                          <p:attrName>ppt_x</p:attrName>
                                        </p:attrNameLst>
                                      </p:cBhvr>
                                      <p:tavLst>
                                        <p:tav tm="0">
                                          <p:val>
                                            <p:strVal val="#ppt_x-.1"/>
                                          </p:val>
                                        </p:tav>
                                        <p:tav tm="100000">
                                          <p:val>
                                            <p:strVal val="#ppt_x"/>
                                          </p:val>
                                        </p:tav>
                                      </p:tavLst>
                                    </p:anim>
                                    <p:anim calcmode="lin" valueType="num">
                                      <p:cBhvr>
                                        <p:cTn id="29" dur="1000" fill="hold"/>
                                        <p:tgtEl>
                                          <p:spTgt spid="23"/>
                                        </p:tgtEl>
                                        <p:attrNameLst>
                                          <p:attrName>ppt_y</p:attrName>
                                        </p:attrNameLst>
                                      </p:cBhvr>
                                      <p:tavLst>
                                        <p:tav tm="0">
                                          <p:val>
                                            <p:strVal val="#ppt_y"/>
                                          </p:val>
                                        </p:tav>
                                        <p:tav tm="100000">
                                          <p:val>
                                            <p:strVal val="#ppt_y"/>
                                          </p:val>
                                        </p:tav>
                                      </p:tavLst>
                                    </p:anim>
                                  </p:childTnLst>
                                </p:cTn>
                              </p:par>
                              <p:par>
                                <p:cTn id="30" presetID="40" presetClass="entr" presetSubtype="0" fill="hold" grpId="0" nodeType="withEffect">
                                  <p:stCondLst>
                                    <p:cond delay="0"/>
                                  </p:stCondLst>
                                  <p:iterate type="lt">
                                    <p:tmPct val="10000"/>
                                  </p:iterate>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1"/>
                                          </p:val>
                                        </p:tav>
                                        <p:tav tm="100000">
                                          <p:val>
                                            <p:strVal val="#ppt_x"/>
                                          </p:val>
                                        </p:tav>
                                      </p:tavLst>
                                    </p:anim>
                                    <p:anim calcmode="lin" valueType="num">
                                      <p:cBhvr>
                                        <p:cTn id="34" dur="1000" fill="hold"/>
                                        <p:tgtEl>
                                          <p:spTgt spid="21"/>
                                        </p:tgtEl>
                                        <p:attrNameLst>
                                          <p:attrName>ppt_y</p:attrName>
                                        </p:attrNameLst>
                                      </p:cBhvr>
                                      <p:tavLst>
                                        <p:tav tm="0">
                                          <p:val>
                                            <p:strVal val="#ppt_y"/>
                                          </p:val>
                                        </p:tav>
                                        <p:tav tm="100000">
                                          <p:val>
                                            <p:strVal val="#ppt_y"/>
                                          </p:val>
                                        </p:tav>
                                      </p:tavLst>
                                    </p:anim>
                                  </p:childTnLst>
                                </p:cTn>
                              </p:par>
                              <p:par>
                                <p:cTn id="35" presetID="40" presetClass="entr" presetSubtype="0" fill="hold" grpId="0" nodeType="withEffect">
                                  <p:stCondLst>
                                    <p:cond delay="0"/>
                                  </p:stCondLst>
                                  <p:iterate type="lt">
                                    <p:tmPct val="10000"/>
                                  </p:iterate>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1"/>
                                          </p:val>
                                        </p:tav>
                                        <p:tav tm="100000">
                                          <p:val>
                                            <p:strVal val="#ppt_x"/>
                                          </p:val>
                                        </p:tav>
                                      </p:tavLst>
                                    </p:anim>
                                    <p:anim calcmode="lin" valueType="num">
                                      <p:cBhvr>
                                        <p:cTn id="39" dur="1000" fill="hold"/>
                                        <p:tgtEl>
                                          <p:spTgt spid="4"/>
                                        </p:tgtEl>
                                        <p:attrNameLst>
                                          <p:attrName>ppt_y</p:attrName>
                                        </p:attrNameLst>
                                      </p:cBhvr>
                                      <p:tavLst>
                                        <p:tav tm="0">
                                          <p:val>
                                            <p:strVal val="#ppt_y"/>
                                          </p:val>
                                        </p:tav>
                                        <p:tav tm="100000">
                                          <p:val>
                                            <p:strVal val="#ppt_y"/>
                                          </p:val>
                                        </p:tav>
                                      </p:tavLst>
                                    </p:anim>
                                  </p:childTnLst>
                                </p:cTn>
                              </p:par>
                              <p:par>
                                <p:cTn id="40" presetID="40" presetClass="entr" presetSubtype="0" fill="hold" grpId="0" nodeType="withEffect">
                                  <p:stCondLst>
                                    <p:cond delay="0"/>
                                  </p:stCondLst>
                                  <p:iterate type="lt">
                                    <p:tmPct val="10000"/>
                                  </p:iterate>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1"/>
                                          </p:val>
                                        </p:tav>
                                        <p:tav tm="100000">
                                          <p:val>
                                            <p:strVal val="#ppt_x"/>
                                          </p:val>
                                        </p:tav>
                                      </p:tavLst>
                                    </p:anim>
                                    <p:anim calcmode="lin" valueType="num">
                                      <p:cBhvr>
                                        <p:cTn id="44" dur="1000" fill="hold"/>
                                        <p:tgtEl>
                                          <p:spTgt spid="5"/>
                                        </p:tgtEl>
                                        <p:attrNameLst>
                                          <p:attrName>ppt_y</p:attrName>
                                        </p:attrNameLst>
                                      </p:cBhvr>
                                      <p:tavLst>
                                        <p:tav tm="0">
                                          <p:val>
                                            <p:strVal val="#ppt_y"/>
                                          </p:val>
                                        </p:tav>
                                        <p:tav tm="100000">
                                          <p:val>
                                            <p:strVal val="#ppt_y"/>
                                          </p:val>
                                        </p:tav>
                                      </p:tavLst>
                                    </p:anim>
                                  </p:childTnLst>
                                </p:cTn>
                              </p:par>
                              <p:par>
                                <p:cTn id="45" presetID="40" presetClass="entr" presetSubtype="0" fill="hold" grpId="0" nodeType="withEffect">
                                  <p:stCondLst>
                                    <p:cond delay="0"/>
                                  </p:stCondLst>
                                  <p:iterate type="lt">
                                    <p:tmPct val="10000"/>
                                  </p:iterate>
                                  <p:childTnLst>
                                    <p:set>
                                      <p:cBhvr>
                                        <p:cTn id="46" dur="1" fill="hold">
                                          <p:stCondLst>
                                            <p:cond delay="0"/>
                                          </p:stCondLst>
                                        </p:cTn>
                                        <p:tgtEl>
                                          <p:spTgt spid="68"/>
                                        </p:tgtEl>
                                        <p:attrNameLst>
                                          <p:attrName>style.visibility</p:attrName>
                                        </p:attrNameLst>
                                      </p:cBhvr>
                                      <p:to>
                                        <p:strVal val="visible"/>
                                      </p:to>
                                    </p:set>
                                    <p:animEffect transition="in" filter="fade">
                                      <p:cBhvr>
                                        <p:cTn id="47" dur="1000"/>
                                        <p:tgtEl>
                                          <p:spTgt spid="68"/>
                                        </p:tgtEl>
                                      </p:cBhvr>
                                    </p:animEffect>
                                    <p:anim calcmode="lin" valueType="num">
                                      <p:cBhvr>
                                        <p:cTn id="48" dur="1000" fill="hold"/>
                                        <p:tgtEl>
                                          <p:spTgt spid="68"/>
                                        </p:tgtEl>
                                        <p:attrNameLst>
                                          <p:attrName>ppt_x</p:attrName>
                                        </p:attrNameLst>
                                      </p:cBhvr>
                                      <p:tavLst>
                                        <p:tav tm="0">
                                          <p:val>
                                            <p:strVal val="#ppt_x-.1"/>
                                          </p:val>
                                        </p:tav>
                                        <p:tav tm="100000">
                                          <p:val>
                                            <p:strVal val="#ppt_x"/>
                                          </p:val>
                                        </p:tav>
                                      </p:tavLst>
                                    </p:anim>
                                    <p:anim calcmode="lin" valueType="num">
                                      <p:cBhvr>
                                        <p:cTn id="49" dur="1000" fill="hold"/>
                                        <p:tgtEl>
                                          <p:spTgt spid="68"/>
                                        </p:tgtEl>
                                        <p:attrNameLst>
                                          <p:attrName>ppt_y</p:attrName>
                                        </p:attrNameLst>
                                      </p:cBhvr>
                                      <p:tavLst>
                                        <p:tav tm="0">
                                          <p:val>
                                            <p:strVal val="#ppt_y"/>
                                          </p:val>
                                        </p:tav>
                                        <p:tav tm="100000">
                                          <p:val>
                                            <p:strVal val="#ppt_y"/>
                                          </p:val>
                                        </p:tav>
                                      </p:tavLst>
                                    </p:anim>
                                  </p:childTnLst>
                                </p:cTn>
                              </p:par>
                              <p:par>
                                <p:cTn id="50" presetID="40" presetClass="entr" presetSubtype="0" fill="hold" grpId="0" nodeType="withEffect">
                                  <p:stCondLst>
                                    <p:cond delay="0"/>
                                  </p:stCondLst>
                                  <p:iterate type="lt">
                                    <p:tmPct val="10000"/>
                                  </p:iterate>
                                  <p:childTnLst>
                                    <p:set>
                                      <p:cBhvr>
                                        <p:cTn id="51" dur="1" fill="hold">
                                          <p:stCondLst>
                                            <p:cond delay="0"/>
                                          </p:stCondLst>
                                        </p:cTn>
                                        <p:tgtEl>
                                          <p:spTgt spid="69"/>
                                        </p:tgtEl>
                                        <p:attrNameLst>
                                          <p:attrName>style.visibility</p:attrName>
                                        </p:attrNameLst>
                                      </p:cBhvr>
                                      <p:to>
                                        <p:strVal val="visible"/>
                                      </p:to>
                                    </p:set>
                                    <p:animEffect transition="in" filter="fade">
                                      <p:cBhvr>
                                        <p:cTn id="52" dur="1000"/>
                                        <p:tgtEl>
                                          <p:spTgt spid="69"/>
                                        </p:tgtEl>
                                      </p:cBhvr>
                                    </p:animEffect>
                                    <p:anim calcmode="lin" valueType="num">
                                      <p:cBhvr>
                                        <p:cTn id="53" dur="1000" fill="hold"/>
                                        <p:tgtEl>
                                          <p:spTgt spid="69"/>
                                        </p:tgtEl>
                                        <p:attrNameLst>
                                          <p:attrName>ppt_x</p:attrName>
                                        </p:attrNameLst>
                                      </p:cBhvr>
                                      <p:tavLst>
                                        <p:tav tm="0">
                                          <p:val>
                                            <p:strVal val="#ppt_x-.1"/>
                                          </p:val>
                                        </p:tav>
                                        <p:tav tm="100000">
                                          <p:val>
                                            <p:strVal val="#ppt_x"/>
                                          </p:val>
                                        </p:tav>
                                      </p:tavLst>
                                    </p:anim>
                                    <p:anim calcmode="lin" valueType="num">
                                      <p:cBhvr>
                                        <p:cTn id="54" dur="1000" fill="hold"/>
                                        <p:tgtEl>
                                          <p:spTgt spid="69"/>
                                        </p:tgtEl>
                                        <p:attrNameLst>
                                          <p:attrName>ppt_y</p:attrName>
                                        </p:attrNameLst>
                                      </p:cBhvr>
                                      <p:tavLst>
                                        <p:tav tm="0">
                                          <p:val>
                                            <p:strVal val="#ppt_y"/>
                                          </p:val>
                                        </p:tav>
                                        <p:tav tm="100000">
                                          <p:val>
                                            <p:strVal val="#ppt_y"/>
                                          </p:val>
                                        </p:tav>
                                      </p:tavLst>
                                    </p:anim>
                                  </p:childTnLst>
                                </p:cTn>
                              </p:par>
                              <p:par>
                                <p:cTn id="55" presetID="40" presetClass="entr" presetSubtype="0" fill="hold" grpId="0" nodeType="withEffect">
                                  <p:stCondLst>
                                    <p:cond delay="0"/>
                                  </p:stCondLst>
                                  <p:iterate type="lt">
                                    <p:tmPct val="10000"/>
                                  </p:iterate>
                                  <p:childTnLst>
                                    <p:set>
                                      <p:cBhvr>
                                        <p:cTn id="56" dur="1" fill="hold">
                                          <p:stCondLst>
                                            <p:cond delay="0"/>
                                          </p:stCondLst>
                                        </p:cTn>
                                        <p:tgtEl>
                                          <p:spTgt spid="70"/>
                                        </p:tgtEl>
                                        <p:attrNameLst>
                                          <p:attrName>style.visibility</p:attrName>
                                        </p:attrNameLst>
                                      </p:cBhvr>
                                      <p:to>
                                        <p:strVal val="visible"/>
                                      </p:to>
                                    </p:set>
                                    <p:animEffect transition="in" filter="fade">
                                      <p:cBhvr>
                                        <p:cTn id="57" dur="1000"/>
                                        <p:tgtEl>
                                          <p:spTgt spid="70"/>
                                        </p:tgtEl>
                                      </p:cBhvr>
                                    </p:animEffect>
                                    <p:anim calcmode="lin" valueType="num">
                                      <p:cBhvr>
                                        <p:cTn id="58" dur="1000" fill="hold"/>
                                        <p:tgtEl>
                                          <p:spTgt spid="70"/>
                                        </p:tgtEl>
                                        <p:attrNameLst>
                                          <p:attrName>ppt_x</p:attrName>
                                        </p:attrNameLst>
                                      </p:cBhvr>
                                      <p:tavLst>
                                        <p:tav tm="0">
                                          <p:val>
                                            <p:strVal val="#ppt_x-.1"/>
                                          </p:val>
                                        </p:tav>
                                        <p:tav tm="100000">
                                          <p:val>
                                            <p:strVal val="#ppt_x"/>
                                          </p:val>
                                        </p:tav>
                                      </p:tavLst>
                                    </p:anim>
                                    <p:anim calcmode="lin" valueType="num">
                                      <p:cBhvr>
                                        <p:cTn id="59" dur="1000" fill="hold"/>
                                        <p:tgtEl>
                                          <p:spTgt spid="70"/>
                                        </p:tgtEl>
                                        <p:attrNameLst>
                                          <p:attrName>ppt_y</p:attrName>
                                        </p:attrNameLst>
                                      </p:cBhvr>
                                      <p:tavLst>
                                        <p:tav tm="0">
                                          <p:val>
                                            <p:strVal val="#ppt_y"/>
                                          </p:val>
                                        </p:tav>
                                        <p:tav tm="100000">
                                          <p:val>
                                            <p:strVal val="#ppt_y"/>
                                          </p:val>
                                        </p:tav>
                                      </p:tavLst>
                                    </p:anim>
                                  </p:childTnLst>
                                </p:cTn>
                              </p:par>
                              <p:par>
                                <p:cTn id="60" presetID="40" presetClass="entr" presetSubtype="0" fill="hold" grpId="0" nodeType="withEffect">
                                  <p:stCondLst>
                                    <p:cond delay="0"/>
                                  </p:stCondLst>
                                  <p:iterate type="lt">
                                    <p:tmPct val="10000"/>
                                  </p:iterate>
                                  <p:childTnLst>
                                    <p:set>
                                      <p:cBhvr>
                                        <p:cTn id="61" dur="1" fill="hold">
                                          <p:stCondLst>
                                            <p:cond delay="0"/>
                                          </p:stCondLst>
                                        </p:cTn>
                                        <p:tgtEl>
                                          <p:spTgt spid="71"/>
                                        </p:tgtEl>
                                        <p:attrNameLst>
                                          <p:attrName>style.visibility</p:attrName>
                                        </p:attrNameLst>
                                      </p:cBhvr>
                                      <p:to>
                                        <p:strVal val="visible"/>
                                      </p:to>
                                    </p:set>
                                    <p:animEffect transition="in" filter="fade">
                                      <p:cBhvr>
                                        <p:cTn id="62" dur="1000"/>
                                        <p:tgtEl>
                                          <p:spTgt spid="71"/>
                                        </p:tgtEl>
                                      </p:cBhvr>
                                    </p:animEffect>
                                    <p:anim calcmode="lin" valueType="num">
                                      <p:cBhvr>
                                        <p:cTn id="63" dur="1000" fill="hold"/>
                                        <p:tgtEl>
                                          <p:spTgt spid="71"/>
                                        </p:tgtEl>
                                        <p:attrNameLst>
                                          <p:attrName>ppt_x</p:attrName>
                                        </p:attrNameLst>
                                      </p:cBhvr>
                                      <p:tavLst>
                                        <p:tav tm="0">
                                          <p:val>
                                            <p:strVal val="#ppt_x-.1"/>
                                          </p:val>
                                        </p:tav>
                                        <p:tav tm="100000">
                                          <p:val>
                                            <p:strVal val="#ppt_x"/>
                                          </p:val>
                                        </p:tav>
                                      </p:tavLst>
                                    </p:anim>
                                    <p:anim calcmode="lin" valueType="num">
                                      <p:cBhvr>
                                        <p:cTn id="64"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0" presetClass="entr" presetSubtype="0"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800" decel="100000"/>
                                        <p:tgtEl>
                                          <p:spTgt spid="67"/>
                                        </p:tgtEl>
                                      </p:cBhvr>
                                    </p:animEffect>
                                    <p:anim calcmode="lin" valueType="num">
                                      <p:cBhvr>
                                        <p:cTn id="70" dur="800" decel="100000" fill="hold"/>
                                        <p:tgtEl>
                                          <p:spTgt spid="67"/>
                                        </p:tgtEl>
                                        <p:attrNameLst>
                                          <p:attrName>style.rotation</p:attrName>
                                        </p:attrNameLst>
                                      </p:cBhvr>
                                      <p:tavLst>
                                        <p:tav tm="0">
                                          <p:val>
                                            <p:fltVal val="-90"/>
                                          </p:val>
                                        </p:tav>
                                        <p:tav tm="100000">
                                          <p:val>
                                            <p:fltVal val="0"/>
                                          </p:val>
                                        </p:tav>
                                      </p:tavLst>
                                    </p:anim>
                                    <p:anim calcmode="lin" valueType="num">
                                      <p:cBhvr>
                                        <p:cTn id="71" dur="800" decel="100000" fill="hold"/>
                                        <p:tgtEl>
                                          <p:spTgt spid="67"/>
                                        </p:tgtEl>
                                        <p:attrNameLst>
                                          <p:attrName>ppt_x</p:attrName>
                                        </p:attrNameLst>
                                      </p:cBhvr>
                                      <p:tavLst>
                                        <p:tav tm="0">
                                          <p:val>
                                            <p:strVal val="#ppt_x+0.4"/>
                                          </p:val>
                                        </p:tav>
                                        <p:tav tm="100000">
                                          <p:val>
                                            <p:strVal val="#ppt_x-0.05"/>
                                          </p:val>
                                        </p:tav>
                                      </p:tavLst>
                                    </p:anim>
                                    <p:anim calcmode="lin" valueType="num">
                                      <p:cBhvr>
                                        <p:cTn id="72" dur="800" decel="100000" fill="hold"/>
                                        <p:tgtEl>
                                          <p:spTgt spid="67"/>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67"/>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67"/>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animBg="1"/>
      <p:bldP spid="20" grpId="0" animBg="1"/>
      <p:bldP spid="22" grpId="0" animBg="1"/>
      <p:bldP spid="23" grpId="0" animBg="1"/>
      <p:bldP spid="21" grpId="0" animBg="1"/>
      <p:bldP spid="4" grpId="0" animBg="1"/>
      <p:bldP spid="5" grpId="0" animBg="1"/>
      <p:bldP spid="68" grpId="0" animBg="1"/>
      <p:bldP spid="69" grpId="0" animBg="1"/>
      <p:bldP spid="70" grpId="0" animBg="1"/>
      <p:bldP spid="71" grpId="0" animBg="1"/>
      <p:bldP spid="25" grpId="1" animBg="1"/>
      <p:bldP spid="24" grpId="1" animBg="1"/>
      <p:bldP spid="20" grpId="1" animBg="1"/>
      <p:bldP spid="22" grpId="1" animBg="1"/>
      <p:bldP spid="23" grpId="1" animBg="1"/>
      <p:bldP spid="21" grpId="1" animBg="1"/>
      <p:bldP spid="4" grpId="1" animBg="1"/>
      <p:bldP spid="5" grpId="1" animBg="1"/>
      <p:bldP spid="68" grpId="1" animBg="1"/>
      <p:bldP spid="69" grpId="1" animBg="1"/>
      <p:bldP spid="70" grpId="1" animBg="1"/>
      <p:bldP spid="71" grpId="1" animBg="1"/>
      <p:bldP spid="67" grpId="0"/>
      <p:bldP spid="6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电话</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10" name="文本框 9"/>
          <p:cNvSpPr txBox="1"/>
          <p:nvPr/>
        </p:nvSpPr>
        <p:spPr>
          <a:xfrm>
            <a:off x="3952875" y="2274570"/>
            <a:ext cx="2325370" cy="829945"/>
          </a:xfrm>
          <a:prstGeom prst="rect">
            <a:avLst/>
          </a:prstGeom>
          <a:noFill/>
        </p:spPr>
        <p:txBody>
          <a:bodyPr wrap="none" rtlCol="0">
            <a:spAutoFit/>
          </a:bodyPr>
          <a:lstStyle/>
          <a:p>
            <a:pPr algn="l"/>
            <a:r>
              <a:rPr lang="zh-CN" altLang="en-US" sz="2400" b="1">
                <a:sym typeface="+mn-ea"/>
              </a:rPr>
              <a:t>铃声不过三原则</a:t>
            </a:r>
            <a:endParaRPr lang="zh-CN" altLang="en-US" sz="2400" b="1"/>
          </a:p>
          <a:p>
            <a:endParaRPr lang="zh-CN" altLang="en-US" sz="2400" b="1"/>
          </a:p>
        </p:txBody>
      </p:sp>
      <p:sp>
        <p:nvSpPr>
          <p:cNvPr id="11" name="文本框 10"/>
          <p:cNvSpPr txBox="1"/>
          <p:nvPr/>
        </p:nvSpPr>
        <p:spPr>
          <a:xfrm>
            <a:off x="4696460" y="3322320"/>
            <a:ext cx="6387465" cy="1198880"/>
          </a:xfrm>
          <a:prstGeom prst="rect">
            <a:avLst/>
          </a:prstGeom>
          <a:noFill/>
        </p:spPr>
        <p:txBody>
          <a:bodyPr wrap="square" rtlCol="0">
            <a:spAutoFit/>
          </a:bodyPr>
          <a:lstStyle/>
          <a:p>
            <a:pPr algn="l"/>
            <a:r>
              <a:rPr lang="zh-CN" altLang="en-US" sz="2400" b="1" dirty="0">
                <a:sym typeface="+mn-ea"/>
              </a:rPr>
              <a:t>规范的问候语：“ 您好”</a:t>
            </a:r>
            <a:r>
              <a:rPr lang="en-US" altLang="zh-CN" sz="2400" b="1" dirty="0">
                <a:sym typeface="+mn-ea"/>
              </a:rPr>
              <a:t>“</a:t>
            </a:r>
            <a:r>
              <a:rPr lang="zh-CN" altLang="en-US" sz="2400" b="1" dirty="0">
                <a:sym typeface="+mn-ea"/>
              </a:rPr>
              <a:t>谢谢</a:t>
            </a:r>
            <a:r>
              <a:rPr lang="en-US" altLang="zh-CN" sz="2400" b="1" dirty="0">
                <a:sym typeface="+mn-ea"/>
              </a:rPr>
              <a:t>”</a:t>
            </a:r>
            <a:r>
              <a:rPr lang="zh-CN" altLang="en-US" sz="2400" b="1" dirty="0">
                <a:sym typeface="+mn-ea"/>
              </a:rPr>
              <a:t>“麻烦您啦”</a:t>
            </a:r>
            <a:endParaRPr lang="zh-CN" altLang="en-US" sz="2400" b="1" dirty="0"/>
          </a:p>
          <a:p>
            <a:pPr algn="l"/>
            <a:endParaRPr lang="zh-CN" altLang="en-US" sz="2400" b="1" dirty="0"/>
          </a:p>
          <a:p>
            <a:endParaRPr lang="zh-CN" altLang="en-US" sz="2400" b="1" dirty="0"/>
          </a:p>
        </p:txBody>
      </p:sp>
      <p:sp>
        <p:nvSpPr>
          <p:cNvPr id="12" name="文本框 11"/>
          <p:cNvSpPr txBox="1"/>
          <p:nvPr/>
        </p:nvSpPr>
        <p:spPr>
          <a:xfrm>
            <a:off x="3884930" y="4516437"/>
            <a:ext cx="6610350" cy="737235"/>
          </a:xfrm>
          <a:prstGeom prst="rect">
            <a:avLst/>
          </a:prstGeom>
          <a:noFill/>
        </p:spPr>
        <p:txBody>
          <a:bodyPr wrap="none" rtlCol="0">
            <a:spAutoFit/>
          </a:bodyPr>
          <a:lstStyle/>
          <a:p>
            <a:pPr algn="l"/>
            <a:r>
              <a:rPr lang="zh-CN" altLang="en-US" sz="2400" b="1" dirty="0">
                <a:sym typeface="+mn-ea"/>
              </a:rPr>
              <a:t>学会记录并引用对方的名字，通话尽量简单扼要</a:t>
            </a:r>
            <a:endParaRPr lang="zh-CN" altLang="en-US" sz="2400" b="1" dirty="0"/>
          </a:p>
          <a:p>
            <a:endParaRPr lang="zh-CN" altLang="en-US" dirty="0"/>
          </a:p>
        </p:txBody>
      </p:sp>
      <p:sp>
        <p:nvSpPr>
          <p:cNvPr id="13" name="文本框 12"/>
          <p:cNvSpPr txBox="1"/>
          <p:nvPr/>
        </p:nvSpPr>
        <p:spPr>
          <a:xfrm>
            <a:off x="4712970" y="5598795"/>
            <a:ext cx="6683375" cy="1106805"/>
          </a:xfrm>
          <a:prstGeom prst="rect">
            <a:avLst/>
          </a:prstGeom>
          <a:noFill/>
        </p:spPr>
        <p:txBody>
          <a:bodyPr wrap="square" rtlCol="0">
            <a:spAutoFit/>
          </a:bodyPr>
          <a:lstStyle/>
          <a:p>
            <a:pPr algn="l"/>
            <a:r>
              <a:rPr lang="zh-CN" altLang="en-US" sz="2400" b="1" dirty="0">
                <a:sym typeface="+mn-ea"/>
              </a:rPr>
              <a:t>信号强、环境良好的地方接电话，等对方先挂断</a:t>
            </a:r>
            <a:endParaRPr lang="zh-CN" altLang="en-US" sz="2400" b="1" dirty="0">
              <a:sym typeface="+mn-ea"/>
            </a:endParaRPr>
          </a:p>
          <a:p>
            <a:pPr algn="l"/>
            <a:endParaRPr lang="zh-CN" altLang="en-US" sz="2400" b="1" dirty="0"/>
          </a:p>
          <a:p>
            <a:endParaRPr lang="zh-CN" altLang="en-US" dirty="0"/>
          </a:p>
        </p:txBody>
      </p:sp>
      <p:sp>
        <p:nvSpPr>
          <p:cNvPr id="3" name="同心圆 2"/>
          <p:cNvSpPr/>
          <p:nvPr/>
        </p:nvSpPr>
        <p:spPr>
          <a:xfrm>
            <a:off x="2884805" y="1809750"/>
            <a:ext cx="828040" cy="808355"/>
          </a:xfrm>
          <a:prstGeom prst="donut">
            <a:avLst>
              <a:gd name="adj" fmla="val 9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流程图: 可选过程 3"/>
          <p:cNvSpPr/>
          <p:nvPr/>
        </p:nvSpPr>
        <p:spPr>
          <a:xfrm>
            <a:off x="2884805" y="2274570"/>
            <a:ext cx="828040" cy="471170"/>
          </a:xfrm>
          <a:prstGeom prst="flowChartAlternateProcess">
            <a:avLst/>
          </a:prstGeom>
          <a:solidFill>
            <a:schemeClr val="tx1"/>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3068" y="1809750"/>
            <a:ext cx="691515" cy="1198880"/>
          </a:xfrm>
          <a:prstGeom prst="rect">
            <a:avLst/>
          </a:prstGeom>
          <a:noFill/>
          <a:ln>
            <a:noFill/>
          </a:ln>
        </p:spPr>
        <p:txBody>
          <a:bodyPr wrap="none" rtlCol="0" anchor="t">
            <a:spAutoFit/>
          </a:bodyPr>
          <a:lstStyle/>
          <a:p>
            <a:pPr algn="ctr"/>
            <a:r>
              <a:rPr lang="en-US" altLang="zh-CN" sz="7200" b="1">
                <a:solidFill>
                  <a:srgbClr val="FB45C1"/>
                </a:solidFill>
                <a:effectLst>
                  <a:outerShdw blurRad="38100" dist="25400" dir="5400000" algn="ctr" rotWithShape="0">
                    <a:srgbClr val="6E747A">
                      <a:alpha val="43000"/>
                    </a:srgbClr>
                  </a:outerShdw>
                </a:effectLst>
              </a:rPr>
              <a:t>1</a:t>
            </a:r>
            <a:endParaRPr lang="en-US" altLang="zh-CN" sz="7200" b="1">
              <a:solidFill>
                <a:srgbClr val="FB45C1"/>
              </a:solidFill>
              <a:effectLst>
                <a:outerShdw blurRad="38100" dist="25400" dir="5400000" algn="ctr" rotWithShape="0">
                  <a:srgbClr val="6E747A">
                    <a:alpha val="43000"/>
                  </a:srgbClr>
                </a:outerShdw>
              </a:effectLst>
            </a:endParaRPr>
          </a:p>
        </p:txBody>
      </p:sp>
      <p:sp>
        <p:nvSpPr>
          <p:cNvPr id="14" name="同心圆 13"/>
          <p:cNvSpPr/>
          <p:nvPr/>
        </p:nvSpPr>
        <p:spPr>
          <a:xfrm>
            <a:off x="2952750" y="4032250"/>
            <a:ext cx="828040" cy="808355"/>
          </a:xfrm>
          <a:prstGeom prst="donut">
            <a:avLst>
              <a:gd name="adj" fmla="val 9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同心圆 18"/>
          <p:cNvSpPr/>
          <p:nvPr/>
        </p:nvSpPr>
        <p:spPr>
          <a:xfrm>
            <a:off x="3780155" y="5234940"/>
            <a:ext cx="828040" cy="808355"/>
          </a:xfrm>
          <a:prstGeom prst="donut">
            <a:avLst>
              <a:gd name="adj" fmla="val 9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同心圆 20"/>
          <p:cNvSpPr/>
          <p:nvPr/>
        </p:nvSpPr>
        <p:spPr>
          <a:xfrm>
            <a:off x="3868420" y="2889250"/>
            <a:ext cx="828040" cy="808355"/>
          </a:xfrm>
          <a:prstGeom prst="donut">
            <a:avLst>
              <a:gd name="adj" fmla="val 90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流程图: 可选过程 22"/>
          <p:cNvSpPr/>
          <p:nvPr/>
        </p:nvSpPr>
        <p:spPr>
          <a:xfrm>
            <a:off x="3816350" y="5598795"/>
            <a:ext cx="828040" cy="471170"/>
          </a:xfrm>
          <a:prstGeom prst="flowChartAlternateProcess">
            <a:avLst/>
          </a:prstGeom>
          <a:solidFill>
            <a:schemeClr val="tx1"/>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流程图: 可选过程 23"/>
          <p:cNvSpPr/>
          <p:nvPr/>
        </p:nvSpPr>
        <p:spPr>
          <a:xfrm>
            <a:off x="2952750" y="4528185"/>
            <a:ext cx="828040" cy="471170"/>
          </a:xfrm>
          <a:prstGeom prst="flowChartAlternateProcess">
            <a:avLst/>
          </a:prstGeom>
          <a:solidFill>
            <a:schemeClr val="tx1"/>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流程图: 可选过程 24"/>
          <p:cNvSpPr/>
          <p:nvPr/>
        </p:nvSpPr>
        <p:spPr>
          <a:xfrm>
            <a:off x="3884930" y="3322320"/>
            <a:ext cx="828040" cy="471170"/>
          </a:xfrm>
          <a:prstGeom prst="flowChartAlternateProcess">
            <a:avLst/>
          </a:prstGeom>
          <a:solidFill>
            <a:schemeClr val="tx1"/>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952558" y="2837180"/>
            <a:ext cx="691515" cy="1198880"/>
          </a:xfrm>
          <a:prstGeom prst="rect">
            <a:avLst/>
          </a:prstGeom>
          <a:noFill/>
          <a:ln>
            <a:noFill/>
          </a:ln>
        </p:spPr>
        <p:txBody>
          <a:bodyPr wrap="none" rtlCol="0" anchor="t">
            <a:spAutoFit/>
          </a:bodyPr>
          <a:lstStyle/>
          <a:p>
            <a:pPr algn="ctr"/>
            <a:r>
              <a:rPr lang="en-US" altLang="zh-CN" sz="7200" b="1">
                <a:solidFill>
                  <a:srgbClr val="FB45C1"/>
                </a:solidFill>
                <a:effectLst>
                  <a:outerShdw blurRad="38100" dist="25400" dir="5400000" algn="ctr" rotWithShape="0">
                    <a:srgbClr val="6E747A">
                      <a:alpha val="43000"/>
                    </a:srgbClr>
                  </a:outerShdw>
                </a:effectLst>
              </a:rPr>
              <a:t>2</a:t>
            </a:r>
            <a:endParaRPr lang="en-US" altLang="zh-CN" sz="7200" b="1">
              <a:solidFill>
                <a:srgbClr val="FB45C1"/>
              </a:solidFill>
              <a:effectLst>
                <a:outerShdw blurRad="38100" dist="25400" dir="5400000" algn="ctr" rotWithShape="0">
                  <a:srgbClr val="6E747A">
                    <a:alpha val="43000"/>
                  </a:srgbClr>
                </a:outerShdw>
              </a:effectLst>
            </a:endParaRPr>
          </a:p>
        </p:txBody>
      </p:sp>
      <p:sp>
        <p:nvSpPr>
          <p:cNvPr id="22" name="矩形 21"/>
          <p:cNvSpPr/>
          <p:nvPr/>
        </p:nvSpPr>
        <p:spPr>
          <a:xfrm>
            <a:off x="3021013" y="4036060"/>
            <a:ext cx="691515" cy="1198880"/>
          </a:xfrm>
          <a:prstGeom prst="rect">
            <a:avLst/>
          </a:prstGeom>
          <a:noFill/>
          <a:ln>
            <a:noFill/>
          </a:ln>
        </p:spPr>
        <p:txBody>
          <a:bodyPr wrap="none" rtlCol="0" anchor="t">
            <a:spAutoFit/>
          </a:bodyPr>
          <a:lstStyle/>
          <a:p>
            <a:pPr algn="ctr"/>
            <a:r>
              <a:rPr lang="en-US" altLang="zh-CN" sz="7200" b="1">
                <a:solidFill>
                  <a:srgbClr val="FB45C1"/>
                </a:solidFill>
                <a:effectLst>
                  <a:outerShdw blurRad="38100" dist="25400" dir="5400000" algn="ctr" rotWithShape="0">
                    <a:srgbClr val="6E747A">
                      <a:alpha val="43000"/>
                    </a:srgbClr>
                  </a:outerShdw>
                </a:effectLst>
              </a:rPr>
              <a:t>3</a:t>
            </a:r>
            <a:endParaRPr lang="en-US" altLang="zh-CN" sz="7200" b="1">
              <a:solidFill>
                <a:srgbClr val="FB45C1"/>
              </a:solidFill>
              <a:effectLst>
                <a:outerShdw blurRad="38100" dist="25400" dir="5400000" algn="ctr" rotWithShape="0">
                  <a:srgbClr val="6E747A">
                    <a:alpha val="43000"/>
                  </a:srgbClr>
                </a:outerShdw>
              </a:effectLst>
            </a:endParaRPr>
          </a:p>
        </p:txBody>
      </p:sp>
      <p:sp>
        <p:nvSpPr>
          <p:cNvPr id="20" name="矩形 19"/>
          <p:cNvSpPr/>
          <p:nvPr/>
        </p:nvSpPr>
        <p:spPr>
          <a:xfrm>
            <a:off x="3868103" y="5142865"/>
            <a:ext cx="691515" cy="1198880"/>
          </a:xfrm>
          <a:prstGeom prst="rect">
            <a:avLst/>
          </a:prstGeom>
          <a:noFill/>
          <a:ln>
            <a:noFill/>
          </a:ln>
        </p:spPr>
        <p:txBody>
          <a:bodyPr wrap="none" rtlCol="0" anchor="t">
            <a:spAutoFit/>
          </a:bodyPr>
          <a:lstStyle/>
          <a:p>
            <a:pPr algn="ctr"/>
            <a:r>
              <a:rPr lang="en-US" altLang="zh-CN" sz="7200" b="1">
                <a:solidFill>
                  <a:srgbClr val="FB45C1"/>
                </a:solidFill>
                <a:effectLst>
                  <a:outerShdw blurRad="38100" dist="25400" dir="5400000" algn="ctr" rotWithShape="0">
                    <a:srgbClr val="6E747A">
                      <a:alpha val="43000"/>
                    </a:srgbClr>
                  </a:outerShdw>
                </a:effectLst>
              </a:rPr>
              <a:t>4</a:t>
            </a:r>
            <a:endParaRPr lang="en-US" altLang="zh-CN" sz="7200" b="1">
              <a:solidFill>
                <a:srgbClr val="FB45C1"/>
              </a:solidFill>
              <a:effectLst>
                <a:outerShdw blurRad="38100" dist="25400" dir="5400000" algn="ctr" rotWithShape="0">
                  <a:srgbClr val="6E747A">
                    <a:alpha val="43000"/>
                  </a:srgb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减号 16"/>
          <p:cNvSpPr/>
          <p:nvPr/>
        </p:nvSpPr>
        <p:spPr>
          <a:xfrm>
            <a:off x="1518920" y="4703445"/>
            <a:ext cx="3081020" cy="485140"/>
          </a:xfrm>
          <a:prstGeom prst="mathMinus">
            <a:avLst>
              <a:gd name="adj1" fmla="val 20277"/>
            </a:avLst>
          </a:prstGeom>
          <a:gradFill>
            <a:gsLst>
              <a:gs pos="0">
                <a:srgbClr val="007BD3"/>
              </a:gs>
              <a:gs pos="100000">
                <a:srgbClr val="034373"/>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18211" y="653587"/>
            <a:ext cx="5400000" cy="5971429"/>
          </a:xfrm>
          <a:prstGeom prst="rect">
            <a:avLst/>
          </a:prstGeom>
        </p:spPr>
      </p:pic>
      <p:sp>
        <p:nvSpPr>
          <p:cNvPr id="64" name="减号 63"/>
          <p:cNvSpPr/>
          <p:nvPr/>
        </p:nvSpPr>
        <p:spPr>
          <a:xfrm rot="5400000">
            <a:off x="3776713" y="4470746"/>
            <a:ext cx="719388" cy="485140"/>
          </a:xfrm>
          <a:prstGeom prst="mathMinus">
            <a:avLst>
              <a:gd name="adj1" fmla="val 20277"/>
            </a:avLst>
          </a:prstGeom>
          <a:gradFill>
            <a:gsLst>
              <a:gs pos="0">
                <a:srgbClr val="007BD3"/>
              </a:gs>
              <a:gs pos="100000">
                <a:srgbClr val="034373"/>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4" name="减号 13"/>
          <p:cNvSpPr/>
          <p:nvPr/>
        </p:nvSpPr>
        <p:spPr>
          <a:xfrm>
            <a:off x="7784465" y="4703445"/>
            <a:ext cx="3081020" cy="485140"/>
          </a:xfrm>
          <a:prstGeom prst="mathMinus">
            <a:avLst>
              <a:gd name="adj1" fmla="val 20277"/>
            </a:avLst>
          </a:prstGeom>
          <a:gradFill>
            <a:gsLst>
              <a:gs pos="0">
                <a:srgbClr val="7B32B2"/>
              </a:gs>
              <a:gs pos="100000">
                <a:srgbClr val="401A5D"/>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3" name="减号 62"/>
          <p:cNvSpPr/>
          <p:nvPr/>
        </p:nvSpPr>
        <p:spPr>
          <a:xfrm rot="5400000">
            <a:off x="7979376" y="4579720"/>
            <a:ext cx="485140" cy="485140"/>
          </a:xfrm>
          <a:prstGeom prst="mathMinus">
            <a:avLst>
              <a:gd name="adj1" fmla="val 20277"/>
            </a:avLst>
          </a:prstGeom>
          <a:gradFill>
            <a:gsLst>
              <a:gs pos="0">
                <a:srgbClr val="7B32B2"/>
              </a:gs>
              <a:gs pos="100000">
                <a:srgbClr val="401A5D"/>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0" name="文本框 9"/>
          <p:cNvSpPr txBox="1"/>
          <p:nvPr/>
        </p:nvSpPr>
        <p:spPr>
          <a:xfrm>
            <a:off x="5460048" y="18986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会议</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15" name="减号 14"/>
          <p:cNvSpPr/>
          <p:nvPr/>
        </p:nvSpPr>
        <p:spPr>
          <a:xfrm>
            <a:off x="1936365" y="1324610"/>
            <a:ext cx="3081020" cy="485140"/>
          </a:xfrm>
          <a:prstGeom prst="mathMinus">
            <a:avLst>
              <a:gd name="adj1" fmla="val 20277"/>
            </a:avLst>
          </a:prstGeom>
          <a:gradFill>
            <a:gsLst>
              <a:gs pos="0">
                <a:srgbClr val="9EE256"/>
              </a:gs>
              <a:gs pos="100000">
                <a:srgbClr val="52762D"/>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6" name="减号 15"/>
          <p:cNvSpPr/>
          <p:nvPr/>
        </p:nvSpPr>
        <p:spPr>
          <a:xfrm>
            <a:off x="6822110" y="1349153"/>
            <a:ext cx="3081020" cy="485140"/>
          </a:xfrm>
          <a:prstGeom prst="mathMinus">
            <a:avLst>
              <a:gd name="adj1" fmla="val 20277"/>
            </a:avLst>
          </a:prstGeom>
          <a:solidFill>
            <a:schemeClr val="tx2"/>
          </a:soli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8" name="减号 17"/>
          <p:cNvSpPr/>
          <p:nvPr/>
        </p:nvSpPr>
        <p:spPr>
          <a:xfrm>
            <a:off x="506730" y="3014980"/>
            <a:ext cx="3485515" cy="485140"/>
          </a:xfrm>
          <a:prstGeom prst="mathMinus">
            <a:avLst>
              <a:gd name="adj1" fmla="val 20277"/>
            </a:avLst>
          </a:prstGeom>
          <a:gradFill>
            <a:gsLst>
              <a:gs pos="0">
                <a:srgbClr val="14CD68"/>
              </a:gs>
              <a:gs pos="100000">
                <a:srgbClr val="0B6E38"/>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减号 18"/>
          <p:cNvSpPr/>
          <p:nvPr/>
        </p:nvSpPr>
        <p:spPr>
          <a:xfrm>
            <a:off x="8277860" y="3103880"/>
            <a:ext cx="3684905" cy="485140"/>
          </a:xfrm>
          <a:prstGeom prst="mathMinus">
            <a:avLst>
              <a:gd name="adj1" fmla="val 20277"/>
            </a:avLst>
          </a:prstGeom>
          <a:gradFill>
            <a:gsLst>
              <a:gs pos="0">
                <a:srgbClr val="FE4444"/>
              </a:gs>
              <a:gs pos="100000">
                <a:srgbClr val="832B2B"/>
              </a:gs>
            </a:gsLst>
            <a:lin ang="5400000" scaled="0"/>
          </a:gradFill>
          <a:ln w="3175">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1" name="文本框 20"/>
          <p:cNvSpPr txBox="1"/>
          <p:nvPr/>
        </p:nvSpPr>
        <p:spPr>
          <a:xfrm>
            <a:off x="2313940" y="1162685"/>
            <a:ext cx="2255520" cy="368300"/>
          </a:xfrm>
          <a:prstGeom prst="rect">
            <a:avLst/>
          </a:prstGeom>
          <a:noFill/>
        </p:spPr>
        <p:txBody>
          <a:bodyPr wrap="square" rtlCol="0">
            <a:spAutoFit/>
            <a:scene3d>
              <a:camera prst="orthographicFront"/>
              <a:lightRig rig="threePt" dir="t"/>
            </a:scene3d>
          </a:bodyPr>
          <a:lstStyle/>
          <a:p>
            <a:pPr algn="l"/>
            <a:r>
              <a:rPr lang="zh-CN" altLang="en-US">
                <a:solidFill>
                  <a:schemeClr val="tx1"/>
                </a:solidFill>
                <a:effectLst>
                  <a:outerShdw blurRad="38100" dist="19050" dir="2700000" algn="tl" rotWithShape="0">
                    <a:schemeClr val="dk1">
                      <a:alpha val="40000"/>
                    </a:schemeClr>
                  </a:outerShdw>
                </a:effectLst>
                <a:sym typeface="+mn-ea"/>
              </a:rPr>
              <a:t>衣着整洁，仪表大方</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22" name="文本框 21"/>
          <p:cNvSpPr txBox="1"/>
          <p:nvPr/>
        </p:nvSpPr>
        <p:spPr>
          <a:xfrm>
            <a:off x="8682990" y="2874010"/>
            <a:ext cx="2944495" cy="368300"/>
          </a:xfrm>
          <a:prstGeom prst="rect">
            <a:avLst/>
          </a:prstGeom>
          <a:noFill/>
        </p:spPr>
        <p:txBody>
          <a:bodyPr wrap="square" rtlCol="0">
            <a:spAutoFit/>
          </a:bodyPr>
          <a:lstStyle/>
          <a:p>
            <a:pPr algn="just"/>
            <a:r>
              <a:rPr lang="zh-CN" altLang="en-US">
                <a:solidFill>
                  <a:schemeClr val="tx1"/>
                </a:solidFill>
                <a:effectLst>
                  <a:outerShdw blurRad="38100" dist="19050" dir="2700000" algn="tl" rotWithShape="0">
                    <a:schemeClr val="dk1">
                      <a:alpha val="40000"/>
                    </a:schemeClr>
                  </a:outerShdw>
                </a:effectLst>
                <a:sym typeface="+mn-ea"/>
              </a:rPr>
              <a:t>准时有序，依会场安排落座</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23" name="文本框 22"/>
          <p:cNvSpPr txBox="1"/>
          <p:nvPr/>
        </p:nvSpPr>
        <p:spPr>
          <a:xfrm>
            <a:off x="7149465" y="1143635"/>
            <a:ext cx="2240280" cy="368300"/>
          </a:xfrm>
          <a:prstGeom prst="rect">
            <a:avLst/>
          </a:prstGeom>
          <a:noFill/>
        </p:spPr>
        <p:txBody>
          <a:bodyPr wrap="none" rtlCol="0">
            <a:spAutoFit/>
          </a:bodyPr>
          <a:lstStyle/>
          <a:p>
            <a:pPr algn="l"/>
            <a:r>
              <a:rPr lang="zh-CN" altLang="en-US" dirty="0">
                <a:solidFill>
                  <a:schemeClr val="tx1"/>
                </a:solidFill>
                <a:effectLst>
                  <a:outerShdw blurRad="38100" dist="19050" dir="2700000" algn="tl" rotWithShape="0">
                    <a:schemeClr val="dk1">
                      <a:alpha val="40000"/>
                    </a:schemeClr>
                  </a:outerShdw>
                </a:effectLst>
                <a:sym typeface="+mn-ea"/>
              </a:rPr>
              <a:t>手机静音、带上笔本</a:t>
            </a:r>
            <a:endParaRPr lang="zh-CN" altLang="en-US" dirty="0">
              <a:solidFill>
                <a:schemeClr val="tx1"/>
              </a:solidFill>
              <a:effectLst>
                <a:outerShdw blurRad="38100" dist="19050" dir="2700000" algn="tl" rotWithShape="0">
                  <a:schemeClr val="dk1">
                    <a:alpha val="40000"/>
                  </a:schemeClr>
                </a:outerShdw>
              </a:effectLst>
              <a:sym typeface="+mn-ea"/>
            </a:endParaRPr>
          </a:p>
        </p:txBody>
      </p:sp>
      <p:sp>
        <p:nvSpPr>
          <p:cNvPr id="24" name="文本框 23"/>
          <p:cNvSpPr txBox="1"/>
          <p:nvPr/>
        </p:nvSpPr>
        <p:spPr>
          <a:xfrm>
            <a:off x="900430" y="2874010"/>
            <a:ext cx="2697480" cy="368300"/>
          </a:xfrm>
          <a:prstGeom prst="rect">
            <a:avLst/>
          </a:prstGeom>
          <a:noFill/>
        </p:spPr>
        <p:txBody>
          <a:bodyPr wrap="none" rtlCol="0">
            <a:spAutoFit/>
          </a:bodyPr>
          <a:lstStyle/>
          <a:p>
            <a:pPr algn="l"/>
            <a:r>
              <a:rPr lang="zh-CN" altLang="en-US">
                <a:solidFill>
                  <a:schemeClr val="tx1"/>
                </a:solidFill>
                <a:effectLst>
                  <a:outerShdw blurRad="38100" dist="19050" dir="2700000" algn="tl" rotWithShape="0">
                    <a:schemeClr val="dk1">
                      <a:alpha val="40000"/>
                    </a:schemeClr>
                  </a:outerShdw>
                </a:effectLst>
                <a:sym typeface="+mn-ea"/>
              </a:rPr>
              <a:t>认真听讲，切忌交头接耳</a:t>
            </a:r>
            <a:endParaRPr lang="zh-CN" altLang="en-US">
              <a:solidFill>
                <a:schemeClr val="tx1"/>
              </a:solidFill>
              <a:effectLst>
                <a:outerShdw blurRad="38100" dist="19050" dir="2700000" algn="tl" rotWithShape="0">
                  <a:schemeClr val="dk1">
                    <a:alpha val="40000"/>
                  </a:schemeClr>
                </a:outerShdw>
              </a:effectLst>
              <a:sym typeface="+mn-ea"/>
            </a:endParaRPr>
          </a:p>
        </p:txBody>
      </p:sp>
      <p:sp>
        <p:nvSpPr>
          <p:cNvPr id="26" name="文本框 25"/>
          <p:cNvSpPr txBox="1"/>
          <p:nvPr/>
        </p:nvSpPr>
        <p:spPr>
          <a:xfrm>
            <a:off x="8793480" y="4519295"/>
            <a:ext cx="1325880" cy="368300"/>
          </a:xfrm>
          <a:prstGeom prst="rect">
            <a:avLst/>
          </a:prstGeom>
          <a:noFill/>
        </p:spPr>
        <p:txBody>
          <a:bodyPr wrap="none" rtlCol="0">
            <a:spAutoFit/>
            <a:scene3d>
              <a:camera prst="orthographicFront"/>
              <a:lightRig rig="threePt" dir="t"/>
            </a:scene3d>
          </a:bodyPr>
          <a:lstStyle/>
          <a:p>
            <a:pPr algn="l"/>
            <a:r>
              <a:rPr lang="zh-CN" altLang="en-US" dirty="0">
                <a:solidFill>
                  <a:schemeClr val="tx1"/>
                </a:solidFill>
                <a:effectLst>
                  <a:outerShdw blurRad="38100" dist="19050" dir="2700000" algn="tl" rotWithShape="0">
                    <a:schemeClr val="dk1">
                      <a:alpha val="40000"/>
                    </a:schemeClr>
                  </a:outerShdw>
                </a:effectLst>
                <a:sym typeface="+mn-ea"/>
              </a:rPr>
              <a:t>应鼓掌致意</a:t>
            </a:r>
            <a:endParaRPr lang="zh-CN" altLang="en-US" dirty="0">
              <a:solidFill>
                <a:schemeClr val="tx1"/>
              </a:solidFill>
              <a:effectLst>
                <a:outerShdw blurRad="38100" dist="19050" dir="2700000" algn="tl" rotWithShape="0">
                  <a:schemeClr val="dk1">
                    <a:alpha val="40000"/>
                  </a:schemeClr>
                </a:outerShdw>
              </a:effectLst>
              <a:sym typeface="+mn-ea"/>
            </a:endParaRPr>
          </a:p>
        </p:txBody>
      </p:sp>
      <p:sp>
        <p:nvSpPr>
          <p:cNvPr id="27" name="文本框 26"/>
          <p:cNvSpPr txBox="1"/>
          <p:nvPr/>
        </p:nvSpPr>
        <p:spPr>
          <a:xfrm>
            <a:off x="2043430" y="4519295"/>
            <a:ext cx="1554480" cy="368300"/>
          </a:xfrm>
          <a:prstGeom prst="rect">
            <a:avLst/>
          </a:prstGeom>
          <a:noFill/>
        </p:spPr>
        <p:txBody>
          <a:bodyPr wrap="none" rtlCol="0">
            <a:spAutoFit/>
          </a:bodyPr>
          <a:lstStyle/>
          <a:p>
            <a:pPr algn="l"/>
            <a:r>
              <a:rPr lang="zh-CN" altLang="en-US">
                <a:solidFill>
                  <a:schemeClr val="tx1"/>
                </a:solidFill>
                <a:effectLst>
                  <a:outerShdw blurRad="38100" dist="19050" dir="2700000" algn="tl" rotWithShape="0">
                    <a:schemeClr val="dk1">
                      <a:alpha val="40000"/>
                    </a:schemeClr>
                  </a:outerShdw>
                </a:effectLst>
                <a:sym typeface="+mn-ea"/>
              </a:rPr>
              <a:t>中途轻声退场</a:t>
            </a:r>
            <a:endParaRPr lang="zh-CN" altLang="en-US">
              <a:solidFill>
                <a:schemeClr val="tx1"/>
              </a:solidFill>
              <a:effectLst>
                <a:outerShdw blurRad="38100" dist="19050" dir="2700000" algn="tl" rotWithShape="0">
                  <a:schemeClr val="dk1">
                    <a:alpha val="40000"/>
                  </a:schemeClr>
                </a:outerShdw>
              </a:effectLst>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矩形 100"/>
          <p:cNvSpPr/>
          <p:nvPr/>
        </p:nvSpPr>
        <p:spPr>
          <a:xfrm>
            <a:off x="261952" y="2154283"/>
            <a:ext cx="1033515" cy="28130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35" b="0" i="0" u="none" strike="noStrike" kern="0" cap="none" spc="0" normalizeH="0" baseline="0" noProof="0" dirty="0">
                <a:ln>
                  <a:noFill/>
                </a:ln>
                <a:solidFill>
                  <a:sysClr val="window" lastClr="FFFFFF"/>
                </a:solidFill>
                <a:effectLst/>
                <a:uLnTx/>
                <a:uFillTx/>
              </a:rPr>
              <a:t>PPT</a:t>
            </a:r>
            <a:r>
              <a:rPr kumimoji="0" lang="zh-CN" altLang="en-US" sz="135" b="0" i="0" u="none" strike="noStrike" kern="0" cap="none" spc="0" normalizeH="0" baseline="0" noProof="0" dirty="0">
                <a:ln>
                  <a:noFill/>
                </a:ln>
                <a:solidFill>
                  <a:sysClr val="window" lastClr="FFFFFF"/>
                </a:solidFill>
                <a:effectLst/>
                <a:uLnTx/>
                <a:uFillTx/>
              </a:rPr>
              <a:t>模板下载：</a:t>
            </a:r>
            <a:r>
              <a:rPr kumimoji="0" lang="en-US" altLang="zh-CN" sz="135" b="0" i="0" u="none" strike="noStrike" kern="0" cap="none" spc="0" normalizeH="0" baseline="0" noProof="0" dirty="0">
                <a:ln>
                  <a:noFill/>
                </a:ln>
                <a:solidFill>
                  <a:sysClr val="window" lastClr="FFFFFF"/>
                </a:solidFill>
                <a:effectLst/>
                <a:uLnTx/>
                <a:uFillTx/>
              </a:rPr>
              <a:t>www.1ppt.com/moban/     </a:t>
            </a:r>
            <a:r>
              <a:rPr kumimoji="0" lang="zh-CN" altLang="en-US" sz="135" b="0" i="0" u="none" strike="noStrike" kern="0" cap="none" spc="0" normalizeH="0" baseline="0" noProof="0" dirty="0">
                <a:ln>
                  <a:noFill/>
                </a:ln>
                <a:solidFill>
                  <a:sysClr val="window" lastClr="FFFFFF"/>
                </a:solidFill>
                <a:effectLst/>
                <a:uLnTx/>
                <a:uFillTx/>
              </a:rPr>
              <a:t>行业</a:t>
            </a:r>
            <a:r>
              <a:rPr kumimoji="0" lang="en-US" altLang="zh-CN" sz="135" b="0" i="0" u="none" strike="noStrike" kern="0" cap="none" spc="0" normalizeH="0" baseline="0" noProof="0" dirty="0">
                <a:ln>
                  <a:noFill/>
                </a:ln>
                <a:solidFill>
                  <a:sysClr val="window" lastClr="FFFFFF"/>
                </a:solidFill>
                <a:effectLst/>
                <a:uLnTx/>
                <a:uFillTx/>
              </a:rPr>
              <a:t>PPT</a:t>
            </a:r>
            <a:r>
              <a:rPr kumimoji="0" lang="zh-CN" altLang="en-US" sz="135" b="0" i="0" u="none" strike="noStrike" kern="0" cap="none" spc="0" normalizeH="0" baseline="0" noProof="0" dirty="0">
                <a:ln>
                  <a:noFill/>
                </a:ln>
                <a:solidFill>
                  <a:sysClr val="window" lastClr="FFFFFF"/>
                </a:solidFill>
                <a:effectLst/>
                <a:uLnTx/>
                <a:uFillTx/>
              </a:rPr>
              <a:t>模板：</a:t>
            </a:r>
            <a:r>
              <a:rPr kumimoji="0" lang="en-US" altLang="zh-CN" sz="135" b="0" i="0" u="none" strike="noStrike" kern="0" cap="none" spc="0" normalizeH="0" baseline="0" noProof="0" dirty="0">
                <a:ln>
                  <a:noFill/>
                </a:ln>
                <a:solidFill>
                  <a:sysClr val="window" lastClr="FFFFFF"/>
                </a:solidFill>
                <a:effectLst/>
                <a:uLnTx/>
                <a:uFillTx/>
              </a:rPr>
              <a:t>www.1ppt.com/hangye/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35" b="0" i="0" u="none" strike="noStrike" kern="0" cap="none" spc="0" normalizeH="0" baseline="0" noProof="0" dirty="0">
                <a:ln>
                  <a:noFill/>
                </a:ln>
                <a:solidFill>
                  <a:sysClr val="window" lastClr="FFFFFF"/>
                </a:solidFill>
                <a:effectLst/>
                <a:uLnTx/>
                <a:uFillTx/>
              </a:rPr>
              <a:t>节日</a:t>
            </a:r>
            <a:r>
              <a:rPr kumimoji="0" lang="en-US" altLang="zh-CN" sz="135" b="0" i="0" u="none" strike="noStrike" kern="0" cap="none" spc="0" normalizeH="0" baseline="0" noProof="0" dirty="0">
                <a:ln>
                  <a:noFill/>
                </a:ln>
                <a:solidFill>
                  <a:sysClr val="window" lastClr="FFFFFF"/>
                </a:solidFill>
                <a:effectLst/>
                <a:uLnTx/>
                <a:uFillTx/>
              </a:rPr>
              <a:t>PPT</a:t>
            </a:r>
            <a:r>
              <a:rPr kumimoji="0" lang="zh-CN" altLang="en-US" sz="135" b="0" i="0" u="none" strike="noStrike" kern="0" cap="none" spc="0" normalizeH="0" baseline="0" noProof="0" dirty="0">
                <a:ln>
                  <a:noFill/>
                </a:ln>
                <a:solidFill>
                  <a:sysClr val="window" lastClr="FFFFFF"/>
                </a:solidFill>
                <a:effectLst/>
                <a:uLnTx/>
                <a:uFillTx/>
              </a:rPr>
              <a:t>模板：</a:t>
            </a:r>
            <a:r>
              <a:rPr kumimoji="0" lang="en-US" altLang="zh-CN" sz="135" b="0" i="0" u="none" strike="noStrike" kern="0" cap="none" spc="0" normalizeH="0" baseline="0" noProof="0" dirty="0">
                <a:ln>
                  <a:noFill/>
                </a:ln>
                <a:solidFill>
                  <a:sysClr val="window" lastClr="FFFFFF"/>
                </a:solidFill>
                <a:effectLst/>
                <a:uLnTx/>
                <a:uFillTx/>
              </a:rPr>
              <a:t>www.1ppt.com/jieri/           PPT</a:t>
            </a:r>
            <a:r>
              <a:rPr kumimoji="0" lang="zh-CN" altLang="en-US" sz="135" b="0" i="0" u="none" strike="noStrike" kern="0" cap="none" spc="0" normalizeH="0" baseline="0" noProof="0" dirty="0">
                <a:ln>
                  <a:noFill/>
                </a:ln>
                <a:solidFill>
                  <a:sysClr val="window" lastClr="FFFFFF"/>
                </a:solidFill>
                <a:effectLst/>
                <a:uLnTx/>
                <a:uFillTx/>
              </a:rPr>
              <a:t>素材下载：</a:t>
            </a:r>
            <a:r>
              <a:rPr kumimoji="0" lang="en-US" altLang="zh-CN" sz="135" b="0" i="0" u="none" strike="noStrike" kern="0" cap="none" spc="0" normalizeH="0" baseline="0" noProof="0" dirty="0">
                <a:ln>
                  <a:noFill/>
                </a:ln>
                <a:solidFill>
                  <a:sysClr val="window" lastClr="FFFFFF"/>
                </a:solidFill>
                <a:effectLst/>
                <a:uLnTx/>
                <a:uFillTx/>
              </a:rPr>
              <a:t>www.1ppt.com/sucai/</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35" b="0" i="0" u="none" strike="noStrike" kern="0" cap="none" spc="0" normalizeH="0" baseline="0" noProof="0" dirty="0">
                <a:ln>
                  <a:noFill/>
                </a:ln>
                <a:solidFill>
                  <a:sysClr val="window" lastClr="FFFFFF"/>
                </a:solidFill>
                <a:effectLst/>
                <a:uLnTx/>
                <a:uFillTx/>
              </a:rPr>
              <a:t>PPT</a:t>
            </a:r>
            <a:r>
              <a:rPr kumimoji="0" lang="zh-CN" altLang="en-US" sz="135" b="0" i="0" u="none" strike="noStrike" kern="0" cap="none" spc="0" normalizeH="0" baseline="0" noProof="0" dirty="0">
                <a:ln>
                  <a:noFill/>
                </a:ln>
                <a:solidFill>
                  <a:sysClr val="window" lastClr="FFFFFF"/>
                </a:solidFill>
                <a:effectLst/>
                <a:uLnTx/>
                <a:uFillTx/>
              </a:rPr>
              <a:t>背景图片：</a:t>
            </a:r>
            <a:r>
              <a:rPr kumimoji="0" lang="en-US" altLang="zh-CN" sz="135" b="0" i="0" u="none" strike="noStrike" kern="0" cap="none" spc="0" normalizeH="0" baseline="0" noProof="0" dirty="0">
                <a:ln>
                  <a:noFill/>
                </a:ln>
                <a:solidFill>
                  <a:sysClr val="window" lastClr="FFFFFF"/>
                </a:solidFill>
                <a:effectLst/>
                <a:uLnTx/>
                <a:uFillTx/>
              </a:rPr>
              <a:t>www.1ppt.com/beijing/      PPT</a:t>
            </a:r>
            <a:r>
              <a:rPr kumimoji="0" lang="zh-CN" altLang="en-US" sz="135" b="0" i="0" u="none" strike="noStrike" kern="0" cap="none" spc="0" normalizeH="0" baseline="0" noProof="0" dirty="0">
                <a:ln>
                  <a:noFill/>
                </a:ln>
                <a:solidFill>
                  <a:sysClr val="window" lastClr="FFFFFF"/>
                </a:solidFill>
                <a:effectLst/>
                <a:uLnTx/>
                <a:uFillTx/>
              </a:rPr>
              <a:t>图表下载：</a:t>
            </a:r>
            <a:r>
              <a:rPr kumimoji="0" lang="en-US" altLang="zh-CN" sz="135" b="0" i="0" u="none" strike="noStrike" kern="0" cap="none" spc="0" normalizeH="0" baseline="0" noProof="0" dirty="0">
                <a:ln>
                  <a:noFill/>
                </a:ln>
                <a:solidFill>
                  <a:sysClr val="window" lastClr="FFFFFF"/>
                </a:solidFill>
                <a:effectLst/>
                <a:uLnTx/>
                <a:uFillTx/>
              </a:rPr>
              <a:t>www.1ppt.com/tubiao/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35" b="0" i="0" u="none" strike="noStrike" kern="0" cap="none" spc="0" normalizeH="0" baseline="0" noProof="0" dirty="0">
                <a:ln>
                  <a:noFill/>
                </a:ln>
                <a:solidFill>
                  <a:sysClr val="window" lastClr="FFFFFF"/>
                </a:solidFill>
                <a:effectLst/>
                <a:uLnTx/>
                <a:uFillTx/>
              </a:rPr>
              <a:t>优秀</a:t>
            </a:r>
            <a:r>
              <a:rPr kumimoji="0" lang="en-US" altLang="zh-CN" sz="135" b="0" i="0" u="none" strike="noStrike" kern="0" cap="none" spc="0" normalizeH="0" baseline="0" noProof="0" dirty="0">
                <a:ln>
                  <a:noFill/>
                </a:ln>
                <a:solidFill>
                  <a:sysClr val="window" lastClr="FFFFFF"/>
                </a:solidFill>
                <a:effectLst/>
                <a:uLnTx/>
                <a:uFillTx/>
              </a:rPr>
              <a:t>PPT</a:t>
            </a:r>
            <a:r>
              <a:rPr kumimoji="0" lang="zh-CN" altLang="en-US" sz="135" b="0" i="0" u="none" strike="noStrike" kern="0" cap="none" spc="0" normalizeH="0" baseline="0" noProof="0" dirty="0">
                <a:ln>
                  <a:noFill/>
                </a:ln>
                <a:solidFill>
                  <a:sysClr val="window" lastClr="FFFFFF"/>
                </a:solidFill>
                <a:effectLst/>
                <a:uLnTx/>
                <a:uFillTx/>
              </a:rPr>
              <a:t>下载：</a:t>
            </a:r>
            <a:r>
              <a:rPr kumimoji="0" lang="en-US" altLang="zh-CN" sz="135" b="0" i="0" u="none" strike="noStrike" kern="0" cap="none" spc="0" normalizeH="0" baseline="0" noProof="0" dirty="0">
                <a:ln>
                  <a:noFill/>
                </a:ln>
                <a:solidFill>
                  <a:sysClr val="window" lastClr="FFFFFF"/>
                </a:solidFill>
                <a:effectLst/>
                <a:uLnTx/>
                <a:uFillTx/>
              </a:rPr>
              <a:t>www.1ppt.com/xiazai/        PPT</a:t>
            </a:r>
            <a:r>
              <a:rPr kumimoji="0" lang="zh-CN" altLang="en-US" sz="135" b="0" i="0" u="none" strike="noStrike" kern="0" cap="none" spc="0" normalizeH="0" baseline="0" noProof="0" dirty="0">
                <a:ln>
                  <a:noFill/>
                </a:ln>
                <a:solidFill>
                  <a:sysClr val="window" lastClr="FFFFFF"/>
                </a:solidFill>
                <a:effectLst/>
                <a:uLnTx/>
                <a:uFillTx/>
              </a:rPr>
              <a:t>教程： </a:t>
            </a:r>
            <a:r>
              <a:rPr kumimoji="0" lang="en-US" altLang="zh-CN" sz="135" b="0" i="0" u="none" strike="noStrike" kern="0" cap="none" spc="0" normalizeH="0" baseline="0" noProof="0" dirty="0">
                <a:ln>
                  <a:noFill/>
                </a:ln>
                <a:solidFill>
                  <a:sysClr val="window" lastClr="FFFFFF"/>
                </a:solidFill>
                <a:effectLst/>
                <a:uLnTx/>
                <a:uFillTx/>
              </a:rPr>
              <a:t>www.1ppt.com/powerpoint/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35" b="0" i="0" u="none" strike="noStrike" kern="0" cap="none" spc="0" normalizeH="0" baseline="0" noProof="0" dirty="0">
                <a:ln>
                  <a:noFill/>
                </a:ln>
                <a:solidFill>
                  <a:sysClr val="window" lastClr="FFFFFF"/>
                </a:solidFill>
                <a:effectLst/>
                <a:uLnTx/>
                <a:uFillTx/>
              </a:rPr>
              <a:t>Word</a:t>
            </a:r>
            <a:r>
              <a:rPr kumimoji="0" lang="zh-CN" altLang="en-US" sz="135" b="0" i="0" u="none" strike="noStrike" kern="0" cap="none" spc="0" normalizeH="0" baseline="0" noProof="0" dirty="0">
                <a:ln>
                  <a:noFill/>
                </a:ln>
                <a:solidFill>
                  <a:sysClr val="window" lastClr="FFFFFF"/>
                </a:solidFill>
                <a:effectLst/>
                <a:uLnTx/>
                <a:uFillTx/>
              </a:rPr>
              <a:t>教程： </a:t>
            </a:r>
            <a:r>
              <a:rPr kumimoji="0" lang="en-US" altLang="zh-CN" sz="135" b="0" i="0" u="none" strike="noStrike" kern="0" cap="none" spc="0" normalizeH="0" baseline="0" noProof="0" dirty="0">
                <a:ln>
                  <a:noFill/>
                </a:ln>
                <a:solidFill>
                  <a:sysClr val="window" lastClr="FFFFFF"/>
                </a:solidFill>
                <a:effectLst/>
                <a:uLnTx/>
                <a:uFillTx/>
              </a:rPr>
              <a:t>www.1ppt.com/word/              Excel</a:t>
            </a:r>
            <a:r>
              <a:rPr kumimoji="0" lang="zh-CN" altLang="en-US" sz="135" b="0" i="0" u="none" strike="noStrike" kern="0" cap="none" spc="0" normalizeH="0" baseline="0" noProof="0" dirty="0">
                <a:ln>
                  <a:noFill/>
                </a:ln>
                <a:solidFill>
                  <a:sysClr val="window" lastClr="FFFFFF"/>
                </a:solidFill>
                <a:effectLst/>
                <a:uLnTx/>
                <a:uFillTx/>
              </a:rPr>
              <a:t>教程：</a:t>
            </a:r>
            <a:r>
              <a:rPr kumimoji="0" lang="en-US" altLang="zh-CN" sz="135" b="0" i="0" u="none" strike="noStrike" kern="0" cap="none" spc="0" normalizeH="0" baseline="0" noProof="0" dirty="0">
                <a:ln>
                  <a:noFill/>
                </a:ln>
                <a:solidFill>
                  <a:sysClr val="window" lastClr="FFFFFF"/>
                </a:solidFill>
                <a:effectLst/>
                <a:uLnTx/>
                <a:uFillTx/>
              </a:rPr>
              <a:t>www.1ppt.com/excel/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35" b="0" i="0" u="none" strike="noStrike" kern="0" cap="none" spc="0" normalizeH="0" baseline="0" noProof="0" dirty="0">
                <a:ln>
                  <a:noFill/>
                </a:ln>
                <a:solidFill>
                  <a:sysClr val="window" lastClr="FFFFFF"/>
                </a:solidFill>
                <a:effectLst/>
                <a:uLnTx/>
                <a:uFillTx/>
              </a:rPr>
              <a:t>资料下载：</a:t>
            </a:r>
            <a:r>
              <a:rPr kumimoji="0" lang="en-US" altLang="zh-CN" sz="135" b="0" i="0" u="none" strike="noStrike" kern="0" cap="none" spc="0" normalizeH="0" baseline="0" noProof="0" dirty="0">
                <a:ln>
                  <a:noFill/>
                </a:ln>
                <a:solidFill>
                  <a:sysClr val="window" lastClr="FFFFFF"/>
                </a:solidFill>
                <a:effectLst/>
                <a:uLnTx/>
                <a:uFillTx/>
              </a:rPr>
              <a:t>www.1ppt.com/ziliao/                PPT</a:t>
            </a:r>
            <a:r>
              <a:rPr kumimoji="0" lang="zh-CN" altLang="en-US" sz="135" b="0" i="0" u="none" strike="noStrike" kern="0" cap="none" spc="0" normalizeH="0" baseline="0" noProof="0" dirty="0">
                <a:ln>
                  <a:noFill/>
                </a:ln>
                <a:solidFill>
                  <a:sysClr val="window" lastClr="FFFFFF"/>
                </a:solidFill>
                <a:effectLst/>
                <a:uLnTx/>
                <a:uFillTx/>
              </a:rPr>
              <a:t>课件下载：</a:t>
            </a:r>
            <a:r>
              <a:rPr kumimoji="0" lang="en-US" altLang="zh-CN" sz="135" b="0" i="0" u="none" strike="noStrike" kern="0" cap="none" spc="0" normalizeH="0" baseline="0" noProof="0" dirty="0">
                <a:ln>
                  <a:noFill/>
                </a:ln>
                <a:solidFill>
                  <a:sysClr val="window" lastClr="FFFFFF"/>
                </a:solidFill>
                <a:effectLst/>
                <a:uLnTx/>
                <a:uFillTx/>
              </a:rPr>
              <a:t>www.1ppt.com/kejian/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35" b="0" i="0" u="none" strike="noStrike" kern="0" cap="none" spc="0" normalizeH="0" baseline="0" noProof="0" dirty="0">
                <a:ln>
                  <a:noFill/>
                </a:ln>
                <a:solidFill>
                  <a:sysClr val="window" lastClr="FFFFFF"/>
                </a:solidFill>
                <a:effectLst/>
                <a:uLnTx/>
                <a:uFillTx/>
              </a:rPr>
              <a:t>范文下载：</a:t>
            </a:r>
            <a:r>
              <a:rPr kumimoji="0" lang="en-US" altLang="zh-CN" sz="135" b="0" i="0" u="none" strike="noStrike" kern="0" cap="none" spc="0" normalizeH="0" baseline="0" noProof="0" dirty="0">
                <a:ln>
                  <a:noFill/>
                </a:ln>
                <a:solidFill>
                  <a:sysClr val="window" lastClr="FFFFFF"/>
                </a:solidFill>
                <a:effectLst/>
                <a:uLnTx/>
                <a:uFillTx/>
              </a:rPr>
              <a:t>www.1ppt.com/fanwen/             </a:t>
            </a:r>
            <a:r>
              <a:rPr kumimoji="0" lang="zh-CN" altLang="en-US" sz="135" b="0" i="0" u="none" strike="noStrike" kern="0" cap="none" spc="0" normalizeH="0" baseline="0" noProof="0" dirty="0">
                <a:ln>
                  <a:noFill/>
                </a:ln>
                <a:solidFill>
                  <a:sysClr val="window" lastClr="FFFFFF"/>
                </a:solidFill>
                <a:effectLst/>
                <a:uLnTx/>
                <a:uFillTx/>
              </a:rPr>
              <a:t>试卷下载：</a:t>
            </a:r>
            <a:r>
              <a:rPr kumimoji="0" lang="en-US" altLang="zh-CN" sz="135" b="0" i="0" u="none" strike="noStrike" kern="0" cap="none" spc="0" normalizeH="0" baseline="0" noProof="0" dirty="0">
                <a:ln>
                  <a:noFill/>
                </a:ln>
                <a:solidFill>
                  <a:sysClr val="window" lastClr="FFFFFF"/>
                </a:solidFill>
                <a:effectLst/>
                <a:uLnTx/>
                <a:uFillTx/>
              </a:rPr>
              <a:t>www.1ppt.com/shiti/  </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35" b="0" i="0" u="none" strike="noStrike" kern="0" cap="none" spc="0" normalizeH="0" baseline="0" noProof="0" dirty="0">
                <a:ln>
                  <a:noFill/>
                </a:ln>
                <a:solidFill>
                  <a:sysClr val="window" lastClr="FFFFFF"/>
                </a:solidFill>
                <a:effectLst/>
                <a:uLnTx/>
                <a:uFillTx/>
              </a:rPr>
              <a:t>教案下载：</a:t>
            </a:r>
            <a:r>
              <a:rPr kumimoji="0" lang="en-US" altLang="zh-CN" sz="135" b="0" i="0" u="none" strike="noStrike" kern="0" cap="none" spc="0" normalizeH="0" baseline="0" noProof="0" dirty="0">
                <a:ln>
                  <a:noFill/>
                </a:ln>
                <a:solidFill>
                  <a:sysClr val="window" lastClr="FFFFFF"/>
                </a:solidFill>
                <a:effectLst/>
                <a:uLnTx/>
                <a:uFillTx/>
              </a:rPr>
              <a:t>www.1ppt.com/jiaoan/  </a:t>
            </a:r>
            <a:r>
              <a:rPr kumimoji="0" lang="en-US" altLang="zh-CN" sz="135" b="0" i="0" u="none" strike="noStrike" kern="0" cap="none" spc="0" normalizeH="0" baseline="0" noProof="0" dirty="0" smtClean="0">
                <a:ln>
                  <a:noFill/>
                </a:ln>
                <a:solidFill>
                  <a:sysClr val="window" lastClr="FFFFFF"/>
                </a:solidFill>
                <a:effectLst/>
                <a:uLnTx/>
                <a:uFillTx/>
              </a:rPr>
              <a:t>      PPT</a:t>
            </a:r>
            <a:r>
              <a:rPr kumimoji="0" lang="zh-CN" altLang="en-US" sz="135" b="0" i="0" u="none" strike="noStrike" kern="0" cap="none" spc="0" normalizeH="0" baseline="0" noProof="0" dirty="0" smtClean="0">
                <a:ln>
                  <a:noFill/>
                </a:ln>
                <a:solidFill>
                  <a:sysClr val="window" lastClr="FFFFFF"/>
                </a:solidFill>
                <a:effectLst/>
                <a:uLnTx/>
                <a:uFillTx/>
              </a:rPr>
              <a:t>论坛：</a:t>
            </a:r>
            <a:r>
              <a:rPr kumimoji="0" lang="en-US" altLang="zh-CN" sz="135" b="0" i="0" u="none" strike="noStrike" kern="0" cap="none" spc="0" normalizeH="0" baseline="0" noProof="0" dirty="0" smtClean="0">
                <a:ln>
                  <a:noFill/>
                </a:ln>
                <a:solidFill>
                  <a:sysClr val="window" lastClr="FFFFFF"/>
                </a:solidFill>
                <a:effectLst/>
                <a:uLnTx/>
                <a:uFillTx/>
              </a:rPr>
              <a:t>www.1ppt.cn</a:t>
            </a:r>
            <a:endParaRPr kumimoji="0" lang="en-US" altLang="zh-CN" sz="135"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35" b="0" i="0" u="none" strike="noStrike" kern="0" cap="none" spc="0" normalizeH="0" baseline="0" noProof="0" dirty="0">
                <a:ln>
                  <a:noFill/>
                </a:ln>
                <a:solidFill>
                  <a:sysClr val="window" lastClr="FFFFFF"/>
                </a:solidFill>
                <a:effectLst/>
                <a:uLnTx/>
                <a:uFillTx/>
              </a:rPr>
              <a:t> </a:t>
            </a:r>
            <a:endParaRPr kumimoji="0" lang="zh-CN" altLang="en-US" sz="135" b="0" i="0" u="none" strike="noStrike" kern="0" cap="none" spc="0" normalizeH="0" baseline="0" noProof="0" dirty="0">
              <a:ln>
                <a:noFill/>
              </a:ln>
              <a:solidFill>
                <a:sysClr val="window" lastClr="FFFFFF"/>
              </a:solidFill>
              <a:effectLst/>
              <a:uLnTx/>
              <a:uFillTx/>
            </a:endParaRPr>
          </a:p>
        </p:txBody>
      </p:sp>
      <p:sp>
        <p:nvSpPr>
          <p:cNvPr id="49" name="矩形 7"/>
          <p:cNvSpPr>
            <a:spLocks noChangeArrowheads="1"/>
          </p:cNvSpPr>
          <p:nvPr/>
        </p:nvSpPr>
        <p:spPr bwMode="auto">
          <a:xfrm>
            <a:off x="10584" y="-10584"/>
            <a:ext cx="2506133" cy="6858001"/>
          </a:xfrm>
          <a:prstGeom prst="rect">
            <a:avLst/>
          </a:prstGeom>
          <a:solidFill>
            <a:srgbClr val="1D97B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40"/>
          <p:cNvSpPr>
            <a:spLocks noChangeArrowheads="1"/>
          </p:cNvSpPr>
          <p:nvPr/>
        </p:nvSpPr>
        <p:spPr bwMode="auto">
          <a:xfrm>
            <a:off x="5147733" y="5334000"/>
            <a:ext cx="821267" cy="1109133"/>
          </a:xfrm>
          <a:custGeom>
            <a:avLst/>
            <a:gdLst>
              <a:gd name="T0" fmla="*/ 0 w 577850"/>
              <a:gd name="T1" fmla="*/ 0 h 736600"/>
              <a:gd name="T2" fmla="*/ 361950 w 577850"/>
              <a:gd name="T3" fmla="*/ 736600 h 736600"/>
              <a:gd name="T4" fmla="*/ 577850 w 577850"/>
              <a:gd name="T5" fmla="*/ 476250 h 736600"/>
              <a:gd name="T6" fmla="*/ 0 w 577850"/>
              <a:gd name="T7" fmla="*/ 0 h 736600"/>
              <a:gd name="T8" fmla="*/ 0 60000 65536"/>
              <a:gd name="T9" fmla="*/ 0 60000 65536"/>
              <a:gd name="T10" fmla="*/ 0 60000 65536"/>
              <a:gd name="T11" fmla="*/ 0 60000 65536"/>
              <a:gd name="T12" fmla="*/ 0 w 577850"/>
              <a:gd name="T13" fmla="*/ 0 h 736600"/>
              <a:gd name="T14" fmla="*/ 577850 w 577850"/>
              <a:gd name="T15" fmla="*/ 736600 h 736600"/>
            </a:gdLst>
            <a:ahLst/>
            <a:cxnLst>
              <a:cxn ang="T8">
                <a:pos x="T0" y="T1"/>
              </a:cxn>
              <a:cxn ang="T9">
                <a:pos x="T2" y="T3"/>
              </a:cxn>
              <a:cxn ang="T10">
                <a:pos x="T4" y="T5"/>
              </a:cxn>
              <a:cxn ang="T11">
                <a:pos x="T6" y="T7"/>
              </a:cxn>
            </a:cxnLst>
            <a:rect l="T12" t="T13" r="T14" b="T15"/>
            <a:pathLst>
              <a:path w="577850" h="736600">
                <a:moveTo>
                  <a:pt x="0" y="0"/>
                </a:moveTo>
                <a:lnTo>
                  <a:pt x="361950" y="736600"/>
                </a:lnTo>
                <a:lnTo>
                  <a:pt x="577850" y="476250"/>
                </a:lnTo>
                <a:lnTo>
                  <a:pt x="0" y="0"/>
                </a:lnTo>
                <a:close/>
              </a:path>
            </a:pathLst>
          </a:custGeom>
          <a:solidFill>
            <a:srgbClr val="EC254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46"/>
          <p:cNvSpPr>
            <a:spLocks noChangeArrowheads="1"/>
          </p:cNvSpPr>
          <p:nvPr/>
        </p:nvSpPr>
        <p:spPr bwMode="auto">
          <a:xfrm>
            <a:off x="5613400" y="5994400"/>
            <a:ext cx="795867" cy="448733"/>
          </a:xfrm>
          <a:custGeom>
            <a:avLst/>
            <a:gdLst>
              <a:gd name="T0" fmla="*/ 0 w 495300"/>
              <a:gd name="T1" fmla="*/ 266700 h 266700"/>
              <a:gd name="T2" fmla="*/ 495300 w 495300"/>
              <a:gd name="T3" fmla="*/ 266700 h 266700"/>
              <a:gd name="T4" fmla="*/ 177800 w 495300"/>
              <a:gd name="T5" fmla="*/ 0 h 266700"/>
              <a:gd name="T6" fmla="*/ 0 w 495300"/>
              <a:gd name="T7" fmla="*/ 266700 h 266700"/>
              <a:gd name="T8" fmla="*/ 0 60000 65536"/>
              <a:gd name="T9" fmla="*/ 0 60000 65536"/>
              <a:gd name="T10" fmla="*/ 0 60000 65536"/>
              <a:gd name="T11" fmla="*/ 0 60000 65536"/>
              <a:gd name="T12" fmla="*/ 0 w 495300"/>
              <a:gd name="T13" fmla="*/ 0 h 266700"/>
              <a:gd name="T14" fmla="*/ 495300 w 495300"/>
              <a:gd name="T15" fmla="*/ 266700 h 266700"/>
            </a:gdLst>
            <a:ahLst/>
            <a:cxnLst>
              <a:cxn ang="T8">
                <a:pos x="T0" y="T1"/>
              </a:cxn>
              <a:cxn ang="T9">
                <a:pos x="T2" y="T3"/>
              </a:cxn>
              <a:cxn ang="T10">
                <a:pos x="T4" y="T5"/>
              </a:cxn>
              <a:cxn ang="T11">
                <a:pos x="T6" y="T7"/>
              </a:cxn>
            </a:cxnLst>
            <a:rect l="T12" t="T13" r="T14" b="T15"/>
            <a:pathLst>
              <a:path w="495300" h="266700">
                <a:moveTo>
                  <a:pt x="0" y="266700"/>
                </a:moveTo>
                <a:lnTo>
                  <a:pt x="495300" y="266700"/>
                </a:lnTo>
                <a:lnTo>
                  <a:pt x="177800" y="0"/>
                </a:lnTo>
                <a:lnTo>
                  <a:pt x="0" y="266700"/>
                </a:lnTo>
                <a:close/>
              </a:path>
            </a:pathLst>
          </a:custGeom>
          <a:solidFill>
            <a:srgbClr val="5D0B2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任意多边形 18"/>
          <p:cNvSpPr>
            <a:spLocks noChangeArrowheads="1"/>
          </p:cNvSpPr>
          <p:nvPr/>
        </p:nvSpPr>
        <p:spPr bwMode="auto">
          <a:xfrm>
            <a:off x="4123267" y="-135467"/>
            <a:ext cx="651933" cy="1845733"/>
          </a:xfrm>
          <a:custGeom>
            <a:avLst/>
            <a:gdLst>
              <a:gd name="T0" fmla="*/ 0 w 457200"/>
              <a:gd name="T1" fmla="*/ 0 h 1358900"/>
              <a:gd name="T2" fmla="*/ 457200 w 457200"/>
              <a:gd name="T3" fmla="*/ 1358900 h 1358900"/>
              <a:gd name="T4" fmla="*/ 127000 w 457200"/>
              <a:gd name="T5" fmla="*/ 1181100 h 1358900"/>
              <a:gd name="T6" fmla="*/ 0 w 457200"/>
              <a:gd name="T7" fmla="*/ 0 h 1358900"/>
              <a:gd name="T8" fmla="*/ 0 60000 65536"/>
              <a:gd name="T9" fmla="*/ 0 60000 65536"/>
              <a:gd name="T10" fmla="*/ 0 60000 65536"/>
              <a:gd name="T11" fmla="*/ 0 60000 65536"/>
              <a:gd name="T12" fmla="*/ 0 w 457200"/>
              <a:gd name="T13" fmla="*/ 0 h 1358900"/>
              <a:gd name="T14" fmla="*/ 457200 w 457200"/>
              <a:gd name="T15" fmla="*/ 1358900 h 1358900"/>
            </a:gdLst>
            <a:ahLst/>
            <a:cxnLst>
              <a:cxn ang="T8">
                <a:pos x="T0" y="T1"/>
              </a:cxn>
              <a:cxn ang="T9">
                <a:pos x="T2" y="T3"/>
              </a:cxn>
              <a:cxn ang="T10">
                <a:pos x="T4" y="T5"/>
              </a:cxn>
              <a:cxn ang="T11">
                <a:pos x="T6" y="T7"/>
              </a:cxn>
            </a:cxnLst>
            <a:rect l="T12" t="T13" r="T14" b="T15"/>
            <a:pathLst>
              <a:path w="457200" h="1358900">
                <a:moveTo>
                  <a:pt x="0" y="0"/>
                </a:moveTo>
                <a:lnTo>
                  <a:pt x="457200" y="1358900"/>
                </a:lnTo>
                <a:lnTo>
                  <a:pt x="127000" y="1181100"/>
                </a:lnTo>
                <a:lnTo>
                  <a:pt x="0" y="0"/>
                </a:lnTo>
                <a:close/>
              </a:path>
            </a:pathLst>
          </a:custGeom>
          <a:solidFill>
            <a:srgbClr val="260D0D"/>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48"/>
          <p:cNvSpPr>
            <a:spLocks noChangeArrowheads="1"/>
          </p:cNvSpPr>
          <p:nvPr/>
        </p:nvSpPr>
        <p:spPr bwMode="auto">
          <a:xfrm rot="303070">
            <a:off x="5905500" y="6400800"/>
            <a:ext cx="696384" cy="486833"/>
          </a:xfrm>
          <a:custGeom>
            <a:avLst/>
            <a:gdLst>
              <a:gd name="T0" fmla="*/ 311150 w 476250"/>
              <a:gd name="T1" fmla="*/ 0 h 311150"/>
              <a:gd name="T2" fmla="*/ 476250 w 476250"/>
              <a:gd name="T3" fmla="*/ 273050 h 311150"/>
              <a:gd name="T4" fmla="*/ 0 w 476250"/>
              <a:gd name="T5" fmla="*/ 311150 h 311150"/>
              <a:gd name="T6" fmla="*/ 311150 w 476250"/>
              <a:gd name="T7" fmla="*/ 0 h 311150"/>
              <a:gd name="T8" fmla="*/ 0 60000 65536"/>
              <a:gd name="T9" fmla="*/ 0 60000 65536"/>
              <a:gd name="T10" fmla="*/ 0 60000 65536"/>
              <a:gd name="T11" fmla="*/ 0 60000 65536"/>
              <a:gd name="T12" fmla="*/ 0 w 476250"/>
              <a:gd name="T13" fmla="*/ 0 h 311150"/>
              <a:gd name="T14" fmla="*/ 476250 w 476250"/>
              <a:gd name="T15" fmla="*/ 311150 h 311150"/>
            </a:gdLst>
            <a:ahLst/>
            <a:cxnLst>
              <a:cxn ang="T8">
                <a:pos x="T0" y="T1"/>
              </a:cxn>
              <a:cxn ang="T9">
                <a:pos x="T2" y="T3"/>
              </a:cxn>
              <a:cxn ang="T10">
                <a:pos x="T4" y="T5"/>
              </a:cxn>
              <a:cxn ang="T11">
                <a:pos x="T6" y="T7"/>
              </a:cxn>
            </a:cxnLst>
            <a:rect l="T12" t="T13" r="T14" b="T15"/>
            <a:pathLst>
              <a:path w="476250" h="311150">
                <a:moveTo>
                  <a:pt x="311150" y="0"/>
                </a:moveTo>
                <a:lnTo>
                  <a:pt x="476250" y="273050"/>
                </a:lnTo>
                <a:lnTo>
                  <a:pt x="0" y="311150"/>
                </a:lnTo>
                <a:lnTo>
                  <a:pt x="311150" y="0"/>
                </a:lnTo>
                <a:close/>
              </a:path>
            </a:pathLst>
          </a:custGeom>
          <a:solidFill>
            <a:srgbClr val="A21F2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37"/>
          <p:cNvSpPr>
            <a:spLocks noChangeArrowheads="1"/>
          </p:cNvSpPr>
          <p:nvPr/>
        </p:nvSpPr>
        <p:spPr bwMode="auto">
          <a:xfrm>
            <a:off x="5181600" y="5657681"/>
            <a:ext cx="999067" cy="508000"/>
          </a:xfrm>
          <a:custGeom>
            <a:avLst/>
            <a:gdLst>
              <a:gd name="T0" fmla="*/ 0 w 673100"/>
              <a:gd name="T1" fmla="*/ 6350 h 349250"/>
              <a:gd name="T2" fmla="*/ 673100 w 673100"/>
              <a:gd name="T3" fmla="*/ 349250 h 349250"/>
              <a:gd name="T4" fmla="*/ 520700 w 673100"/>
              <a:gd name="T5" fmla="*/ 0 h 349250"/>
              <a:gd name="T6" fmla="*/ 0 w 673100"/>
              <a:gd name="T7" fmla="*/ 6350 h 349250"/>
              <a:gd name="T8" fmla="*/ 0 60000 65536"/>
              <a:gd name="T9" fmla="*/ 0 60000 65536"/>
              <a:gd name="T10" fmla="*/ 0 60000 65536"/>
              <a:gd name="T11" fmla="*/ 0 60000 65536"/>
              <a:gd name="T12" fmla="*/ 0 w 673100"/>
              <a:gd name="T13" fmla="*/ 0 h 349250"/>
              <a:gd name="T14" fmla="*/ 673100 w 673100"/>
              <a:gd name="T15" fmla="*/ 349250 h 349250"/>
            </a:gdLst>
            <a:ahLst/>
            <a:cxnLst>
              <a:cxn ang="T8">
                <a:pos x="T0" y="T1"/>
              </a:cxn>
              <a:cxn ang="T9">
                <a:pos x="T2" y="T3"/>
              </a:cxn>
              <a:cxn ang="T10">
                <a:pos x="T4" y="T5"/>
              </a:cxn>
              <a:cxn ang="T11">
                <a:pos x="T6" y="T7"/>
              </a:cxn>
            </a:cxnLst>
            <a:rect l="T12" t="T13" r="T14" b="T15"/>
            <a:pathLst>
              <a:path w="673100" h="349250">
                <a:moveTo>
                  <a:pt x="0" y="6350"/>
                </a:moveTo>
                <a:lnTo>
                  <a:pt x="673100" y="349250"/>
                </a:lnTo>
                <a:lnTo>
                  <a:pt x="520700" y="0"/>
                </a:lnTo>
                <a:lnTo>
                  <a:pt x="0" y="6350"/>
                </a:lnTo>
                <a:close/>
              </a:path>
            </a:pathLst>
          </a:custGeom>
          <a:solidFill>
            <a:srgbClr val="EC254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44"/>
          <p:cNvSpPr>
            <a:spLocks noChangeArrowheads="1"/>
          </p:cNvSpPr>
          <p:nvPr/>
        </p:nvSpPr>
        <p:spPr bwMode="auto">
          <a:xfrm>
            <a:off x="4351867" y="6561667"/>
            <a:ext cx="1583267" cy="296333"/>
          </a:xfrm>
          <a:custGeom>
            <a:avLst/>
            <a:gdLst>
              <a:gd name="T0" fmla="*/ 0 w 1136650"/>
              <a:gd name="T1" fmla="*/ 0 h 222250"/>
              <a:gd name="T2" fmla="*/ 101600 w 1136650"/>
              <a:gd name="T3" fmla="*/ 222250 h 222250"/>
              <a:gd name="T4" fmla="*/ 1136650 w 1136650"/>
              <a:gd name="T5" fmla="*/ 222250 h 222250"/>
              <a:gd name="T6" fmla="*/ 0 w 1136650"/>
              <a:gd name="T7" fmla="*/ 0 h 222250"/>
              <a:gd name="T8" fmla="*/ 0 60000 65536"/>
              <a:gd name="T9" fmla="*/ 0 60000 65536"/>
              <a:gd name="T10" fmla="*/ 0 60000 65536"/>
              <a:gd name="T11" fmla="*/ 0 60000 65536"/>
              <a:gd name="T12" fmla="*/ 0 w 1136650"/>
              <a:gd name="T13" fmla="*/ 0 h 222250"/>
              <a:gd name="T14" fmla="*/ 1136650 w 1136650"/>
              <a:gd name="T15" fmla="*/ 222250 h 222250"/>
            </a:gdLst>
            <a:ahLst/>
            <a:cxnLst>
              <a:cxn ang="T8">
                <a:pos x="T0" y="T1"/>
              </a:cxn>
              <a:cxn ang="T9">
                <a:pos x="T2" y="T3"/>
              </a:cxn>
              <a:cxn ang="T10">
                <a:pos x="T4" y="T5"/>
              </a:cxn>
              <a:cxn ang="T11">
                <a:pos x="T6" y="T7"/>
              </a:cxn>
            </a:cxnLst>
            <a:rect l="T12" t="T13" r="T14" b="T15"/>
            <a:pathLst>
              <a:path w="1136650" h="222250">
                <a:moveTo>
                  <a:pt x="0" y="0"/>
                </a:moveTo>
                <a:lnTo>
                  <a:pt x="101600" y="222250"/>
                </a:lnTo>
                <a:lnTo>
                  <a:pt x="1136650" y="222250"/>
                </a:lnTo>
                <a:lnTo>
                  <a:pt x="0" y="0"/>
                </a:lnTo>
                <a:close/>
              </a:path>
            </a:pathLst>
          </a:custGeom>
          <a:solidFill>
            <a:srgbClr val="E94138"/>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38"/>
          <p:cNvSpPr>
            <a:spLocks noChangeArrowheads="1"/>
          </p:cNvSpPr>
          <p:nvPr/>
        </p:nvSpPr>
        <p:spPr bwMode="auto">
          <a:xfrm>
            <a:off x="4402667" y="6062133"/>
            <a:ext cx="1312333" cy="533400"/>
          </a:xfrm>
          <a:custGeom>
            <a:avLst/>
            <a:gdLst>
              <a:gd name="T0" fmla="*/ 298450 w 984250"/>
              <a:gd name="T1" fmla="*/ 0 h 374650"/>
              <a:gd name="T2" fmla="*/ 0 w 984250"/>
              <a:gd name="T3" fmla="*/ 374650 h 374650"/>
              <a:gd name="T4" fmla="*/ 984250 w 984250"/>
              <a:gd name="T5" fmla="*/ 266700 h 374650"/>
              <a:gd name="T6" fmla="*/ 298450 w 984250"/>
              <a:gd name="T7" fmla="*/ 0 h 374650"/>
              <a:gd name="T8" fmla="*/ 0 60000 65536"/>
              <a:gd name="T9" fmla="*/ 0 60000 65536"/>
              <a:gd name="T10" fmla="*/ 0 60000 65536"/>
              <a:gd name="T11" fmla="*/ 0 60000 65536"/>
              <a:gd name="T12" fmla="*/ 0 w 984250"/>
              <a:gd name="T13" fmla="*/ 0 h 374650"/>
              <a:gd name="T14" fmla="*/ 984250 w 984250"/>
              <a:gd name="T15" fmla="*/ 374650 h 374650"/>
            </a:gdLst>
            <a:ahLst/>
            <a:cxnLst>
              <a:cxn ang="T8">
                <a:pos x="T0" y="T1"/>
              </a:cxn>
              <a:cxn ang="T9">
                <a:pos x="T2" y="T3"/>
              </a:cxn>
              <a:cxn ang="T10">
                <a:pos x="T4" y="T5"/>
              </a:cxn>
              <a:cxn ang="T11">
                <a:pos x="T6" y="T7"/>
              </a:cxn>
            </a:cxnLst>
            <a:rect l="T12" t="T13" r="T14" b="T15"/>
            <a:pathLst>
              <a:path w="984250" h="374650">
                <a:moveTo>
                  <a:pt x="298450" y="0"/>
                </a:moveTo>
                <a:lnTo>
                  <a:pt x="0" y="374650"/>
                </a:lnTo>
                <a:lnTo>
                  <a:pt x="984250" y="266700"/>
                </a:lnTo>
                <a:lnTo>
                  <a:pt x="298450" y="0"/>
                </a:lnTo>
                <a:close/>
              </a:path>
            </a:pathLst>
          </a:custGeom>
          <a:solidFill>
            <a:srgbClr val="E72748"/>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27"/>
          <p:cNvSpPr>
            <a:spLocks noChangeArrowheads="1"/>
          </p:cNvSpPr>
          <p:nvPr/>
        </p:nvSpPr>
        <p:spPr bwMode="auto">
          <a:xfrm>
            <a:off x="4080933" y="2971800"/>
            <a:ext cx="905933" cy="685800"/>
          </a:xfrm>
          <a:custGeom>
            <a:avLst/>
            <a:gdLst>
              <a:gd name="T0" fmla="*/ 0 w 622300"/>
              <a:gd name="T1" fmla="*/ 0 h 457200"/>
              <a:gd name="T2" fmla="*/ 412750 w 622300"/>
              <a:gd name="T3" fmla="*/ 76200 h 457200"/>
              <a:gd name="T4" fmla="*/ 622300 w 622300"/>
              <a:gd name="T5" fmla="*/ 457200 h 457200"/>
              <a:gd name="T6" fmla="*/ 0 w 622300"/>
              <a:gd name="T7" fmla="*/ 0 h 457200"/>
              <a:gd name="T8" fmla="*/ 0 60000 65536"/>
              <a:gd name="T9" fmla="*/ 0 60000 65536"/>
              <a:gd name="T10" fmla="*/ 0 60000 65536"/>
              <a:gd name="T11" fmla="*/ 0 60000 65536"/>
              <a:gd name="T12" fmla="*/ 0 w 622300"/>
              <a:gd name="T13" fmla="*/ 0 h 457200"/>
              <a:gd name="T14" fmla="*/ 622300 w 622300"/>
              <a:gd name="T15" fmla="*/ 457200 h 457200"/>
            </a:gdLst>
            <a:ahLst/>
            <a:cxnLst>
              <a:cxn ang="T8">
                <a:pos x="T0" y="T1"/>
              </a:cxn>
              <a:cxn ang="T9">
                <a:pos x="T2" y="T3"/>
              </a:cxn>
              <a:cxn ang="T10">
                <a:pos x="T4" y="T5"/>
              </a:cxn>
              <a:cxn ang="T11">
                <a:pos x="T6" y="T7"/>
              </a:cxn>
            </a:cxnLst>
            <a:rect l="T12" t="T13" r="T14" b="T15"/>
            <a:pathLst>
              <a:path w="622300" h="457200">
                <a:moveTo>
                  <a:pt x="0" y="0"/>
                </a:moveTo>
                <a:lnTo>
                  <a:pt x="412750" y="76200"/>
                </a:lnTo>
                <a:lnTo>
                  <a:pt x="622300" y="457200"/>
                </a:lnTo>
                <a:lnTo>
                  <a:pt x="0" y="0"/>
                </a:lnTo>
                <a:close/>
              </a:path>
            </a:pathLst>
          </a:custGeom>
          <a:solidFill>
            <a:srgbClr val="4DC5C8"/>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23"/>
          <p:cNvSpPr>
            <a:spLocks noChangeArrowheads="1"/>
          </p:cNvSpPr>
          <p:nvPr/>
        </p:nvSpPr>
        <p:spPr bwMode="auto">
          <a:xfrm>
            <a:off x="4089400" y="1989667"/>
            <a:ext cx="821267" cy="999067"/>
          </a:xfrm>
          <a:custGeom>
            <a:avLst/>
            <a:gdLst>
              <a:gd name="T0" fmla="*/ 25400 w 590550"/>
              <a:gd name="T1" fmla="*/ 0 h 704850"/>
              <a:gd name="T2" fmla="*/ 590550 w 590550"/>
              <a:gd name="T3" fmla="*/ 76200 h 704850"/>
              <a:gd name="T4" fmla="*/ 0 w 590550"/>
              <a:gd name="T5" fmla="*/ 704850 h 704850"/>
              <a:gd name="T6" fmla="*/ 25400 w 590550"/>
              <a:gd name="T7" fmla="*/ 0 h 704850"/>
              <a:gd name="T8" fmla="*/ 0 60000 65536"/>
              <a:gd name="T9" fmla="*/ 0 60000 65536"/>
              <a:gd name="T10" fmla="*/ 0 60000 65536"/>
              <a:gd name="T11" fmla="*/ 0 60000 65536"/>
              <a:gd name="T12" fmla="*/ 0 w 590550"/>
              <a:gd name="T13" fmla="*/ 0 h 704850"/>
              <a:gd name="T14" fmla="*/ 590550 w 590550"/>
              <a:gd name="T15" fmla="*/ 704850 h 704850"/>
            </a:gdLst>
            <a:ahLst/>
            <a:cxnLst>
              <a:cxn ang="T8">
                <a:pos x="T0" y="T1"/>
              </a:cxn>
              <a:cxn ang="T9">
                <a:pos x="T2" y="T3"/>
              </a:cxn>
              <a:cxn ang="T10">
                <a:pos x="T4" y="T5"/>
              </a:cxn>
              <a:cxn ang="T11">
                <a:pos x="T6" y="T7"/>
              </a:cxn>
            </a:cxnLst>
            <a:rect l="T12" t="T13" r="T14" b="T15"/>
            <a:pathLst>
              <a:path w="590550" h="704850">
                <a:moveTo>
                  <a:pt x="25400" y="0"/>
                </a:moveTo>
                <a:lnTo>
                  <a:pt x="590550" y="76200"/>
                </a:lnTo>
                <a:lnTo>
                  <a:pt x="0" y="704850"/>
                </a:lnTo>
                <a:lnTo>
                  <a:pt x="25400" y="0"/>
                </a:lnTo>
                <a:close/>
              </a:path>
            </a:pathLst>
          </a:custGeom>
          <a:solidFill>
            <a:srgbClr val="17B7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22"/>
          <p:cNvSpPr>
            <a:spLocks noChangeArrowheads="1"/>
          </p:cNvSpPr>
          <p:nvPr/>
        </p:nvSpPr>
        <p:spPr bwMode="auto">
          <a:xfrm>
            <a:off x="4106333" y="1667933"/>
            <a:ext cx="787400" cy="440267"/>
          </a:xfrm>
          <a:custGeom>
            <a:avLst/>
            <a:gdLst>
              <a:gd name="T0" fmla="*/ 0 w 590550"/>
              <a:gd name="T1" fmla="*/ 279400 h 330200"/>
              <a:gd name="T2" fmla="*/ 482600 w 590550"/>
              <a:gd name="T3" fmla="*/ 0 h 330200"/>
              <a:gd name="T4" fmla="*/ 590550 w 590550"/>
              <a:gd name="T5" fmla="*/ 330200 h 330200"/>
              <a:gd name="T6" fmla="*/ 0 w 590550"/>
              <a:gd name="T7" fmla="*/ 279400 h 330200"/>
              <a:gd name="T8" fmla="*/ 0 60000 65536"/>
              <a:gd name="T9" fmla="*/ 0 60000 65536"/>
              <a:gd name="T10" fmla="*/ 0 60000 65536"/>
              <a:gd name="T11" fmla="*/ 0 60000 65536"/>
              <a:gd name="T12" fmla="*/ 0 w 590550"/>
              <a:gd name="T13" fmla="*/ 0 h 330200"/>
              <a:gd name="T14" fmla="*/ 590550 w 590550"/>
              <a:gd name="T15" fmla="*/ 330200 h 330200"/>
            </a:gdLst>
            <a:ahLst/>
            <a:cxnLst>
              <a:cxn ang="T8">
                <a:pos x="T0" y="T1"/>
              </a:cxn>
              <a:cxn ang="T9">
                <a:pos x="T2" y="T3"/>
              </a:cxn>
              <a:cxn ang="T10">
                <a:pos x="T4" y="T5"/>
              </a:cxn>
              <a:cxn ang="T11">
                <a:pos x="T6" y="T7"/>
              </a:cxn>
            </a:cxnLst>
            <a:rect l="T12" t="T13" r="T14" b="T15"/>
            <a:pathLst>
              <a:path w="590550" h="330200">
                <a:moveTo>
                  <a:pt x="0" y="279400"/>
                </a:moveTo>
                <a:lnTo>
                  <a:pt x="482600" y="0"/>
                </a:lnTo>
                <a:lnTo>
                  <a:pt x="590550" y="330200"/>
                </a:lnTo>
                <a:lnTo>
                  <a:pt x="0" y="279400"/>
                </a:lnTo>
                <a:close/>
              </a:path>
            </a:pathLst>
          </a:custGeom>
          <a:solidFill>
            <a:srgbClr val="57C8EA"/>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45"/>
          <p:cNvSpPr>
            <a:spLocks noChangeArrowheads="1"/>
          </p:cNvSpPr>
          <p:nvPr/>
        </p:nvSpPr>
        <p:spPr bwMode="auto">
          <a:xfrm>
            <a:off x="4334933" y="6570133"/>
            <a:ext cx="237067" cy="304800"/>
          </a:xfrm>
          <a:custGeom>
            <a:avLst/>
            <a:gdLst>
              <a:gd name="T0" fmla="*/ 50800 w 177800"/>
              <a:gd name="T1" fmla="*/ 0 h 228600"/>
              <a:gd name="T2" fmla="*/ 0 w 177800"/>
              <a:gd name="T3" fmla="*/ 228600 h 228600"/>
              <a:gd name="T4" fmla="*/ 177800 w 177800"/>
              <a:gd name="T5" fmla="*/ 228600 h 228600"/>
              <a:gd name="T6" fmla="*/ 50800 w 177800"/>
              <a:gd name="T7" fmla="*/ 0 h 228600"/>
              <a:gd name="T8" fmla="*/ 0 60000 65536"/>
              <a:gd name="T9" fmla="*/ 0 60000 65536"/>
              <a:gd name="T10" fmla="*/ 0 60000 65536"/>
              <a:gd name="T11" fmla="*/ 0 60000 65536"/>
              <a:gd name="T12" fmla="*/ 0 w 177800"/>
              <a:gd name="T13" fmla="*/ 0 h 228600"/>
              <a:gd name="T14" fmla="*/ 177800 w 177800"/>
              <a:gd name="T15" fmla="*/ 228600 h 228600"/>
            </a:gdLst>
            <a:ahLst/>
            <a:cxnLst>
              <a:cxn ang="T8">
                <a:pos x="T0" y="T1"/>
              </a:cxn>
              <a:cxn ang="T9">
                <a:pos x="T2" y="T3"/>
              </a:cxn>
              <a:cxn ang="T10">
                <a:pos x="T4" y="T5"/>
              </a:cxn>
              <a:cxn ang="T11">
                <a:pos x="T6" y="T7"/>
              </a:cxn>
            </a:cxnLst>
            <a:rect l="T12" t="T13" r="T14" b="T15"/>
            <a:pathLst>
              <a:path w="177800" h="228600">
                <a:moveTo>
                  <a:pt x="50800" y="0"/>
                </a:moveTo>
                <a:lnTo>
                  <a:pt x="0" y="228600"/>
                </a:lnTo>
                <a:lnTo>
                  <a:pt x="177800" y="228600"/>
                </a:lnTo>
                <a:lnTo>
                  <a:pt x="50800" y="0"/>
                </a:lnTo>
                <a:close/>
              </a:path>
            </a:pathLst>
          </a:custGeom>
          <a:solidFill>
            <a:srgbClr val="EB6323"/>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任意多边形 10"/>
          <p:cNvSpPr>
            <a:spLocks noChangeArrowheads="1"/>
          </p:cNvSpPr>
          <p:nvPr/>
        </p:nvSpPr>
        <p:spPr bwMode="auto">
          <a:xfrm>
            <a:off x="2808817" y="-59267"/>
            <a:ext cx="433916" cy="965200"/>
          </a:xfrm>
          <a:custGeom>
            <a:avLst/>
            <a:gdLst>
              <a:gd name="T0" fmla="*/ 20272 w 325072"/>
              <a:gd name="T1" fmla="*/ 0 h 723900"/>
              <a:gd name="T2" fmla="*/ 102822 w 325072"/>
              <a:gd name="T3" fmla="*/ 19050 h 723900"/>
              <a:gd name="T4" fmla="*/ 325072 w 325072"/>
              <a:gd name="T5" fmla="*/ 723900 h 723900"/>
              <a:gd name="T6" fmla="*/ 1222 w 325072"/>
              <a:gd name="T7" fmla="*/ 565150 h 723900"/>
              <a:gd name="T8" fmla="*/ 20272 w 325072"/>
              <a:gd name="T9" fmla="*/ 0 h 723900"/>
              <a:gd name="T10" fmla="*/ 0 60000 65536"/>
              <a:gd name="T11" fmla="*/ 0 60000 65536"/>
              <a:gd name="T12" fmla="*/ 0 60000 65536"/>
              <a:gd name="T13" fmla="*/ 0 60000 65536"/>
              <a:gd name="T14" fmla="*/ 0 60000 65536"/>
              <a:gd name="T15" fmla="*/ 0 w 325072"/>
              <a:gd name="T16" fmla="*/ 0 h 723900"/>
              <a:gd name="T17" fmla="*/ 325072 w 325072"/>
              <a:gd name="T18" fmla="*/ 723900 h 723900"/>
            </a:gdLst>
            <a:ahLst/>
            <a:cxnLst>
              <a:cxn ang="T10">
                <a:pos x="T0" y="T1"/>
              </a:cxn>
              <a:cxn ang="T11">
                <a:pos x="T2" y="T3"/>
              </a:cxn>
              <a:cxn ang="T12">
                <a:pos x="T4" y="T5"/>
              </a:cxn>
              <a:cxn ang="T13">
                <a:pos x="T6" y="T7"/>
              </a:cxn>
              <a:cxn ang="T14">
                <a:pos x="T8" y="T9"/>
              </a:cxn>
            </a:cxnLst>
            <a:rect l="T15" t="T16" r="T17" b="T18"/>
            <a:pathLst>
              <a:path w="325072" h="723900">
                <a:moveTo>
                  <a:pt x="20272" y="0"/>
                </a:moveTo>
                <a:lnTo>
                  <a:pt x="102822" y="19050"/>
                </a:lnTo>
                <a:lnTo>
                  <a:pt x="325072" y="723900"/>
                </a:lnTo>
                <a:lnTo>
                  <a:pt x="1222" y="565150"/>
                </a:lnTo>
                <a:cubicBezTo>
                  <a:pt x="-895" y="372533"/>
                  <a:pt x="-3011" y="179917"/>
                  <a:pt x="20272" y="0"/>
                </a:cubicBezTo>
                <a:close/>
              </a:path>
            </a:pathLst>
          </a:custGeom>
          <a:solidFill>
            <a:srgbClr val="21BDE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任意多边形 5"/>
          <p:cNvSpPr>
            <a:spLocks noChangeArrowheads="1"/>
          </p:cNvSpPr>
          <p:nvPr/>
        </p:nvSpPr>
        <p:spPr bwMode="auto">
          <a:xfrm>
            <a:off x="2345267" y="8467"/>
            <a:ext cx="2446867" cy="6874933"/>
          </a:xfrm>
          <a:custGeom>
            <a:avLst/>
            <a:gdLst>
              <a:gd name="T0" fmla="*/ 0 w 1835150"/>
              <a:gd name="T1" fmla="*/ 0 h 5156200"/>
              <a:gd name="T2" fmla="*/ 374650 w 1835150"/>
              <a:gd name="T3" fmla="*/ 508000 h 5156200"/>
              <a:gd name="T4" fmla="*/ 1339850 w 1835150"/>
              <a:gd name="T5" fmla="*/ 1555750 h 5156200"/>
              <a:gd name="T6" fmla="*/ 1333500 w 1835150"/>
              <a:gd name="T7" fmla="*/ 2228850 h 5156200"/>
              <a:gd name="T8" fmla="*/ 1498600 w 1835150"/>
              <a:gd name="T9" fmla="*/ 3536950 h 5156200"/>
              <a:gd name="T10" fmla="*/ 1835150 w 1835150"/>
              <a:gd name="T11" fmla="*/ 4559300 h 5156200"/>
              <a:gd name="T12" fmla="*/ 1568450 w 1835150"/>
              <a:gd name="T13" fmla="*/ 4940300 h 5156200"/>
              <a:gd name="T14" fmla="*/ 1504950 w 1835150"/>
              <a:gd name="T15" fmla="*/ 5137150 h 5156200"/>
              <a:gd name="T16" fmla="*/ 12700 w 1835150"/>
              <a:gd name="T17" fmla="*/ 5156200 h 5156200"/>
              <a:gd name="T18" fmla="*/ 0 w 1835150"/>
              <a:gd name="T19" fmla="*/ 0 h 5156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5150"/>
              <a:gd name="T31" fmla="*/ 0 h 5156200"/>
              <a:gd name="T32" fmla="*/ 1835150 w 1835150"/>
              <a:gd name="T33" fmla="*/ 5156200 h 5156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5150" h="5156200">
                <a:moveTo>
                  <a:pt x="0" y="0"/>
                </a:moveTo>
                <a:lnTo>
                  <a:pt x="374650" y="508000"/>
                </a:lnTo>
                <a:lnTo>
                  <a:pt x="1339850" y="1555750"/>
                </a:lnTo>
                <a:cubicBezTo>
                  <a:pt x="1337733" y="1780117"/>
                  <a:pt x="1335617" y="2004483"/>
                  <a:pt x="1333500" y="2228850"/>
                </a:cubicBezTo>
                <a:lnTo>
                  <a:pt x="1498600" y="3536950"/>
                </a:lnTo>
                <a:lnTo>
                  <a:pt x="1835150" y="4559300"/>
                </a:lnTo>
                <a:lnTo>
                  <a:pt x="1568450" y="4940300"/>
                </a:lnTo>
                <a:lnTo>
                  <a:pt x="1504950" y="5137150"/>
                </a:lnTo>
                <a:lnTo>
                  <a:pt x="12700" y="5156200"/>
                </a:lnTo>
                <a:cubicBezTo>
                  <a:pt x="8467" y="3437467"/>
                  <a:pt x="4233" y="1718733"/>
                  <a:pt x="0" y="0"/>
                </a:cubicBezTo>
                <a:close/>
              </a:path>
            </a:pathLst>
          </a:custGeom>
          <a:solidFill>
            <a:srgbClr val="1D97B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任意多边形 8"/>
          <p:cNvSpPr>
            <a:spLocks noChangeArrowheads="1"/>
          </p:cNvSpPr>
          <p:nvPr/>
        </p:nvSpPr>
        <p:spPr bwMode="auto">
          <a:xfrm>
            <a:off x="2294467" y="-33867"/>
            <a:ext cx="533400" cy="694267"/>
          </a:xfrm>
          <a:custGeom>
            <a:avLst/>
            <a:gdLst>
              <a:gd name="T0" fmla="*/ 0 w 400050"/>
              <a:gd name="T1" fmla="*/ 0 h 501650"/>
              <a:gd name="T2" fmla="*/ 133350 w 400050"/>
              <a:gd name="T3" fmla="*/ 19050 h 501650"/>
              <a:gd name="T4" fmla="*/ 400050 w 400050"/>
              <a:gd name="T5" fmla="*/ 501650 h 501650"/>
              <a:gd name="T6" fmla="*/ 0 w 400050"/>
              <a:gd name="T7" fmla="*/ 0 h 501650"/>
              <a:gd name="T8" fmla="*/ 0 60000 65536"/>
              <a:gd name="T9" fmla="*/ 0 60000 65536"/>
              <a:gd name="T10" fmla="*/ 0 60000 65536"/>
              <a:gd name="T11" fmla="*/ 0 60000 65536"/>
              <a:gd name="T12" fmla="*/ 0 w 400050"/>
              <a:gd name="T13" fmla="*/ 0 h 501650"/>
              <a:gd name="T14" fmla="*/ 400050 w 400050"/>
              <a:gd name="T15" fmla="*/ 501650 h 501650"/>
            </a:gdLst>
            <a:ahLst/>
            <a:cxnLst>
              <a:cxn ang="T8">
                <a:pos x="T0" y="T1"/>
              </a:cxn>
              <a:cxn ang="T9">
                <a:pos x="T2" y="T3"/>
              </a:cxn>
              <a:cxn ang="T10">
                <a:pos x="T4" y="T5"/>
              </a:cxn>
              <a:cxn ang="T11">
                <a:pos x="T6" y="T7"/>
              </a:cxn>
            </a:cxnLst>
            <a:rect l="T12" t="T13" r="T14" b="T15"/>
            <a:pathLst>
              <a:path w="400050" h="501650">
                <a:moveTo>
                  <a:pt x="0" y="0"/>
                </a:moveTo>
                <a:lnTo>
                  <a:pt x="133350" y="19050"/>
                </a:lnTo>
                <a:lnTo>
                  <a:pt x="400050" y="501650"/>
                </a:lnTo>
                <a:lnTo>
                  <a:pt x="0" y="0"/>
                </a:lnTo>
                <a:close/>
              </a:path>
            </a:pathLst>
          </a:custGeom>
          <a:solidFill>
            <a:srgbClr val="0AAEC5"/>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9"/>
          <p:cNvSpPr>
            <a:spLocks noChangeArrowheads="1"/>
          </p:cNvSpPr>
          <p:nvPr/>
        </p:nvSpPr>
        <p:spPr bwMode="auto">
          <a:xfrm>
            <a:off x="2463800" y="-16933"/>
            <a:ext cx="372533" cy="685800"/>
          </a:xfrm>
          <a:custGeom>
            <a:avLst/>
            <a:gdLst>
              <a:gd name="T0" fmla="*/ 0 w 279400"/>
              <a:gd name="T1" fmla="*/ 12700 h 514350"/>
              <a:gd name="T2" fmla="*/ 279400 w 279400"/>
              <a:gd name="T3" fmla="*/ 0 h 514350"/>
              <a:gd name="T4" fmla="*/ 273050 w 279400"/>
              <a:gd name="T5" fmla="*/ 514350 h 514350"/>
              <a:gd name="T6" fmla="*/ 0 w 279400"/>
              <a:gd name="T7" fmla="*/ 12700 h 514350"/>
              <a:gd name="T8" fmla="*/ 0 60000 65536"/>
              <a:gd name="T9" fmla="*/ 0 60000 65536"/>
              <a:gd name="T10" fmla="*/ 0 60000 65536"/>
              <a:gd name="T11" fmla="*/ 0 60000 65536"/>
              <a:gd name="T12" fmla="*/ 0 w 279400"/>
              <a:gd name="T13" fmla="*/ 0 h 514350"/>
              <a:gd name="T14" fmla="*/ 279400 w 279400"/>
              <a:gd name="T15" fmla="*/ 514350 h 514350"/>
            </a:gdLst>
            <a:ahLst/>
            <a:cxnLst>
              <a:cxn ang="T8">
                <a:pos x="T0" y="T1"/>
              </a:cxn>
              <a:cxn ang="T9">
                <a:pos x="T2" y="T3"/>
              </a:cxn>
              <a:cxn ang="T10">
                <a:pos x="T4" y="T5"/>
              </a:cxn>
              <a:cxn ang="T11">
                <a:pos x="T6" y="T7"/>
              </a:cxn>
            </a:cxnLst>
            <a:rect l="T12" t="T13" r="T14" b="T15"/>
            <a:pathLst>
              <a:path w="279400" h="514350">
                <a:moveTo>
                  <a:pt x="0" y="12700"/>
                </a:moveTo>
                <a:lnTo>
                  <a:pt x="279400" y="0"/>
                </a:lnTo>
                <a:cubicBezTo>
                  <a:pt x="277283" y="171450"/>
                  <a:pt x="275167" y="342900"/>
                  <a:pt x="273050" y="514350"/>
                </a:cubicBezTo>
                <a:lnTo>
                  <a:pt x="0" y="12700"/>
                </a:lnTo>
                <a:close/>
              </a:path>
            </a:pathLst>
          </a:custGeom>
          <a:solidFill>
            <a:srgbClr val="17B7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任意多边形 11"/>
          <p:cNvSpPr>
            <a:spLocks noChangeArrowheads="1"/>
          </p:cNvSpPr>
          <p:nvPr/>
        </p:nvSpPr>
        <p:spPr bwMode="auto">
          <a:xfrm>
            <a:off x="2844800" y="702733"/>
            <a:ext cx="491067" cy="245533"/>
          </a:xfrm>
          <a:custGeom>
            <a:avLst/>
            <a:gdLst>
              <a:gd name="T0" fmla="*/ 0 w 368300"/>
              <a:gd name="T1" fmla="*/ 0 h 184150"/>
              <a:gd name="T2" fmla="*/ 368300 w 368300"/>
              <a:gd name="T3" fmla="*/ 177800 h 184150"/>
              <a:gd name="T4" fmla="*/ 152400 w 368300"/>
              <a:gd name="T5" fmla="*/ 184150 h 184150"/>
              <a:gd name="T6" fmla="*/ 0 w 368300"/>
              <a:gd name="T7" fmla="*/ 0 h 184150"/>
              <a:gd name="T8" fmla="*/ 0 60000 65536"/>
              <a:gd name="T9" fmla="*/ 0 60000 65536"/>
              <a:gd name="T10" fmla="*/ 0 60000 65536"/>
              <a:gd name="T11" fmla="*/ 0 60000 65536"/>
              <a:gd name="T12" fmla="*/ 0 w 368300"/>
              <a:gd name="T13" fmla="*/ 0 h 184150"/>
              <a:gd name="T14" fmla="*/ 368300 w 368300"/>
              <a:gd name="T15" fmla="*/ 184150 h 184150"/>
            </a:gdLst>
            <a:ahLst/>
            <a:cxnLst>
              <a:cxn ang="T8">
                <a:pos x="T0" y="T1"/>
              </a:cxn>
              <a:cxn ang="T9">
                <a:pos x="T2" y="T3"/>
              </a:cxn>
              <a:cxn ang="T10">
                <a:pos x="T4" y="T5"/>
              </a:cxn>
              <a:cxn ang="T11">
                <a:pos x="T6" y="T7"/>
              </a:cxn>
            </a:cxnLst>
            <a:rect l="T12" t="T13" r="T14" b="T15"/>
            <a:pathLst>
              <a:path w="368300" h="184150">
                <a:moveTo>
                  <a:pt x="0" y="0"/>
                </a:moveTo>
                <a:lnTo>
                  <a:pt x="368300" y="177800"/>
                </a:lnTo>
                <a:lnTo>
                  <a:pt x="152400" y="184150"/>
                </a:lnTo>
                <a:lnTo>
                  <a:pt x="0" y="0"/>
                </a:lnTo>
                <a:close/>
              </a:path>
            </a:pathLst>
          </a:custGeom>
          <a:solidFill>
            <a:srgbClr val="2198B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任意多边形 12"/>
          <p:cNvSpPr>
            <a:spLocks noChangeArrowheads="1"/>
          </p:cNvSpPr>
          <p:nvPr/>
        </p:nvSpPr>
        <p:spPr bwMode="auto">
          <a:xfrm>
            <a:off x="3039533" y="922867"/>
            <a:ext cx="1278467" cy="1168400"/>
          </a:xfrm>
          <a:custGeom>
            <a:avLst/>
            <a:gdLst>
              <a:gd name="T0" fmla="*/ 222250 w 958850"/>
              <a:gd name="T1" fmla="*/ 0 h 876300"/>
              <a:gd name="T2" fmla="*/ 958850 w 958850"/>
              <a:gd name="T3" fmla="*/ 393700 h 876300"/>
              <a:gd name="T4" fmla="*/ 819150 w 958850"/>
              <a:gd name="T5" fmla="*/ 876300 h 876300"/>
              <a:gd name="T6" fmla="*/ 0 w 958850"/>
              <a:gd name="T7" fmla="*/ 6350 h 876300"/>
              <a:gd name="T8" fmla="*/ 222250 w 958850"/>
              <a:gd name="T9" fmla="*/ 0 h 876300"/>
              <a:gd name="T10" fmla="*/ 0 60000 65536"/>
              <a:gd name="T11" fmla="*/ 0 60000 65536"/>
              <a:gd name="T12" fmla="*/ 0 60000 65536"/>
              <a:gd name="T13" fmla="*/ 0 60000 65536"/>
              <a:gd name="T14" fmla="*/ 0 60000 65536"/>
              <a:gd name="T15" fmla="*/ 0 w 958850"/>
              <a:gd name="T16" fmla="*/ 0 h 876300"/>
              <a:gd name="T17" fmla="*/ 958850 w 958850"/>
              <a:gd name="T18" fmla="*/ 876300 h 876300"/>
            </a:gdLst>
            <a:ahLst/>
            <a:cxnLst>
              <a:cxn ang="T10">
                <a:pos x="T0" y="T1"/>
              </a:cxn>
              <a:cxn ang="T11">
                <a:pos x="T2" y="T3"/>
              </a:cxn>
              <a:cxn ang="T12">
                <a:pos x="T4" y="T5"/>
              </a:cxn>
              <a:cxn ang="T13">
                <a:pos x="T6" y="T7"/>
              </a:cxn>
              <a:cxn ang="T14">
                <a:pos x="T8" y="T9"/>
              </a:cxn>
            </a:cxnLst>
            <a:rect l="T15" t="T16" r="T17" b="T18"/>
            <a:pathLst>
              <a:path w="958850" h="876300">
                <a:moveTo>
                  <a:pt x="222250" y="0"/>
                </a:moveTo>
                <a:lnTo>
                  <a:pt x="958850" y="393700"/>
                </a:lnTo>
                <a:lnTo>
                  <a:pt x="819150" y="876300"/>
                </a:lnTo>
                <a:lnTo>
                  <a:pt x="0" y="6350"/>
                </a:lnTo>
                <a:lnTo>
                  <a:pt x="222250" y="0"/>
                </a:lnTo>
                <a:close/>
              </a:path>
            </a:pathLst>
          </a:custGeom>
          <a:solidFill>
            <a:srgbClr val="17B7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任意多边形 13"/>
          <p:cNvSpPr>
            <a:spLocks noChangeArrowheads="1"/>
          </p:cNvSpPr>
          <p:nvPr/>
        </p:nvSpPr>
        <p:spPr bwMode="auto">
          <a:xfrm>
            <a:off x="4114800" y="1456267"/>
            <a:ext cx="643467" cy="592667"/>
          </a:xfrm>
          <a:custGeom>
            <a:avLst/>
            <a:gdLst>
              <a:gd name="T0" fmla="*/ 146050 w 482600"/>
              <a:gd name="T1" fmla="*/ 0 h 444500"/>
              <a:gd name="T2" fmla="*/ 482600 w 482600"/>
              <a:gd name="T3" fmla="*/ 171450 h 444500"/>
              <a:gd name="T4" fmla="*/ 0 w 482600"/>
              <a:gd name="T5" fmla="*/ 444500 h 444500"/>
              <a:gd name="T6" fmla="*/ 146050 w 482600"/>
              <a:gd name="T7" fmla="*/ 0 h 444500"/>
              <a:gd name="T8" fmla="*/ 0 60000 65536"/>
              <a:gd name="T9" fmla="*/ 0 60000 65536"/>
              <a:gd name="T10" fmla="*/ 0 60000 65536"/>
              <a:gd name="T11" fmla="*/ 0 60000 65536"/>
              <a:gd name="T12" fmla="*/ 0 w 482600"/>
              <a:gd name="T13" fmla="*/ 0 h 444500"/>
              <a:gd name="T14" fmla="*/ 482600 w 482600"/>
              <a:gd name="T15" fmla="*/ 444500 h 444500"/>
            </a:gdLst>
            <a:ahLst/>
            <a:cxnLst>
              <a:cxn ang="T8">
                <a:pos x="T0" y="T1"/>
              </a:cxn>
              <a:cxn ang="T9">
                <a:pos x="T2" y="T3"/>
              </a:cxn>
              <a:cxn ang="T10">
                <a:pos x="T4" y="T5"/>
              </a:cxn>
              <a:cxn ang="T11">
                <a:pos x="T6" y="T7"/>
              </a:cxn>
            </a:cxnLst>
            <a:rect l="T12" t="T13" r="T14" b="T15"/>
            <a:pathLst>
              <a:path w="482600" h="444500">
                <a:moveTo>
                  <a:pt x="146050" y="0"/>
                </a:moveTo>
                <a:lnTo>
                  <a:pt x="482600" y="171450"/>
                </a:lnTo>
                <a:lnTo>
                  <a:pt x="0" y="444500"/>
                </a:lnTo>
                <a:lnTo>
                  <a:pt x="146050" y="0"/>
                </a:lnTo>
                <a:close/>
              </a:path>
            </a:pathLst>
          </a:custGeom>
          <a:solidFill>
            <a:srgbClr val="1BA8B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26"/>
          <p:cNvSpPr>
            <a:spLocks noChangeArrowheads="1"/>
          </p:cNvSpPr>
          <p:nvPr/>
        </p:nvSpPr>
        <p:spPr bwMode="auto">
          <a:xfrm>
            <a:off x="4622800" y="2108200"/>
            <a:ext cx="296333" cy="1464733"/>
          </a:xfrm>
          <a:custGeom>
            <a:avLst/>
            <a:gdLst>
              <a:gd name="T0" fmla="*/ 190500 w 222250"/>
              <a:gd name="T1" fmla="*/ 0 h 1098550"/>
              <a:gd name="T2" fmla="*/ 0 w 222250"/>
              <a:gd name="T3" fmla="*/ 736600 h 1098550"/>
              <a:gd name="T4" fmla="*/ 222250 w 222250"/>
              <a:gd name="T5" fmla="*/ 1098550 h 1098550"/>
              <a:gd name="T6" fmla="*/ 190500 w 222250"/>
              <a:gd name="T7" fmla="*/ 0 h 1098550"/>
              <a:gd name="T8" fmla="*/ 0 60000 65536"/>
              <a:gd name="T9" fmla="*/ 0 60000 65536"/>
              <a:gd name="T10" fmla="*/ 0 60000 65536"/>
              <a:gd name="T11" fmla="*/ 0 60000 65536"/>
              <a:gd name="T12" fmla="*/ 0 w 222250"/>
              <a:gd name="T13" fmla="*/ 0 h 1098550"/>
              <a:gd name="T14" fmla="*/ 222250 w 222250"/>
              <a:gd name="T15" fmla="*/ 1098550 h 1098550"/>
            </a:gdLst>
            <a:ahLst/>
            <a:cxnLst>
              <a:cxn ang="T8">
                <a:pos x="T0" y="T1"/>
              </a:cxn>
              <a:cxn ang="T9">
                <a:pos x="T2" y="T3"/>
              </a:cxn>
              <a:cxn ang="T10">
                <a:pos x="T4" y="T5"/>
              </a:cxn>
              <a:cxn ang="T11">
                <a:pos x="T6" y="T7"/>
              </a:cxn>
            </a:cxnLst>
            <a:rect l="T12" t="T13" r="T14" b="T15"/>
            <a:pathLst>
              <a:path w="222250" h="1098550">
                <a:moveTo>
                  <a:pt x="190500" y="0"/>
                </a:moveTo>
                <a:lnTo>
                  <a:pt x="0" y="736600"/>
                </a:lnTo>
                <a:lnTo>
                  <a:pt x="222250" y="1098550"/>
                </a:lnTo>
                <a:lnTo>
                  <a:pt x="190500" y="0"/>
                </a:lnTo>
                <a:close/>
              </a:path>
            </a:pathLst>
          </a:custGeom>
          <a:solidFill>
            <a:srgbClr val="EC254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任意多边形 17"/>
          <p:cNvSpPr>
            <a:spLocks noChangeArrowheads="1"/>
          </p:cNvSpPr>
          <p:nvPr/>
        </p:nvSpPr>
        <p:spPr bwMode="auto">
          <a:xfrm>
            <a:off x="3208867" y="298027"/>
            <a:ext cx="1100667" cy="1149773"/>
          </a:xfrm>
          <a:custGeom>
            <a:avLst/>
            <a:gdLst>
              <a:gd name="T0" fmla="*/ 679450 w 825500"/>
              <a:gd name="T1" fmla="*/ 0 h 1244600"/>
              <a:gd name="T2" fmla="*/ 825500 w 825500"/>
              <a:gd name="T3" fmla="*/ 1244600 h 1244600"/>
              <a:gd name="T4" fmla="*/ 0 w 825500"/>
              <a:gd name="T5" fmla="*/ 819150 h 1244600"/>
              <a:gd name="T6" fmla="*/ 679450 w 825500"/>
              <a:gd name="T7" fmla="*/ 0 h 1244600"/>
              <a:gd name="T8" fmla="*/ 0 60000 65536"/>
              <a:gd name="T9" fmla="*/ 0 60000 65536"/>
              <a:gd name="T10" fmla="*/ 0 60000 65536"/>
              <a:gd name="T11" fmla="*/ 0 60000 65536"/>
              <a:gd name="T12" fmla="*/ 0 w 825500"/>
              <a:gd name="T13" fmla="*/ 0 h 1244600"/>
              <a:gd name="T14" fmla="*/ 825500 w 825500"/>
              <a:gd name="T15" fmla="*/ 1244600 h 1244600"/>
            </a:gdLst>
            <a:ahLst/>
            <a:cxnLst>
              <a:cxn ang="T8">
                <a:pos x="T0" y="T1"/>
              </a:cxn>
              <a:cxn ang="T9">
                <a:pos x="T2" y="T3"/>
              </a:cxn>
              <a:cxn ang="T10">
                <a:pos x="T4" y="T5"/>
              </a:cxn>
              <a:cxn ang="T11">
                <a:pos x="T6" y="T7"/>
              </a:cxn>
            </a:cxnLst>
            <a:rect l="T12" t="T13" r="T14" b="T15"/>
            <a:pathLst>
              <a:path w="825500" h="1244600">
                <a:moveTo>
                  <a:pt x="679450" y="0"/>
                </a:moveTo>
                <a:lnTo>
                  <a:pt x="825500" y="1244600"/>
                </a:lnTo>
                <a:lnTo>
                  <a:pt x="0" y="819150"/>
                </a:lnTo>
                <a:lnTo>
                  <a:pt x="679450" y="0"/>
                </a:lnTo>
                <a:close/>
              </a:path>
            </a:pathLst>
          </a:custGeom>
          <a:solidFill>
            <a:srgbClr val="4DC4C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24"/>
          <p:cNvSpPr>
            <a:spLocks noChangeArrowheads="1"/>
          </p:cNvSpPr>
          <p:nvPr/>
        </p:nvSpPr>
        <p:spPr bwMode="auto">
          <a:xfrm>
            <a:off x="4089400" y="2133600"/>
            <a:ext cx="787400" cy="956733"/>
          </a:xfrm>
          <a:custGeom>
            <a:avLst/>
            <a:gdLst>
              <a:gd name="T0" fmla="*/ 590550 w 590550"/>
              <a:gd name="T1" fmla="*/ 0 h 717550"/>
              <a:gd name="T2" fmla="*/ 412750 w 590550"/>
              <a:gd name="T3" fmla="*/ 717550 h 717550"/>
              <a:gd name="T4" fmla="*/ 0 w 590550"/>
              <a:gd name="T5" fmla="*/ 635000 h 717550"/>
              <a:gd name="T6" fmla="*/ 590550 w 590550"/>
              <a:gd name="T7" fmla="*/ 0 h 717550"/>
              <a:gd name="T8" fmla="*/ 0 60000 65536"/>
              <a:gd name="T9" fmla="*/ 0 60000 65536"/>
              <a:gd name="T10" fmla="*/ 0 60000 65536"/>
              <a:gd name="T11" fmla="*/ 0 60000 65536"/>
              <a:gd name="T12" fmla="*/ 0 w 590550"/>
              <a:gd name="T13" fmla="*/ 0 h 717550"/>
              <a:gd name="T14" fmla="*/ 590550 w 590550"/>
              <a:gd name="T15" fmla="*/ 717550 h 717550"/>
            </a:gdLst>
            <a:ahLst/>
            <a:cxnLst>
              <a:cxn ang="T8">
                <a:pos x="T0" y="T1"/>
              </a:cxn>
              <a:cxn ang="T9">
                <a:pos x="T2" y="T3"/>
              </a:cxn>
              <a:cxn ang="T10">
                <a:pos x="T4" y="T5"/>
              </a:cxn>
              <a:cxn ang="T11">
                <a:pos x="T6" y="T7"/>
              </a:cxn>
            </a:cxnLst>
            <a:rect l="T12" t="T13" r="T14" b="T15"/>
            <a:pathLst>
              <a:path w="590550" h="717550">
                <a:moveTo>
                  <a:pt x="590550" y="0"/>
                </a:moveTo>
                <a:lnTo>
                  <a:pt x="412750" y="717550"/>
                </a:lnTo>
                <a:lnTo>
                  <a:pt x="0" y="635000"/>
                </a:lnTo>
                <a:lnTo>
                  <a:pt x="590550" y="0"/>
                </a:lnTo>
                <a:close/>
              </a:path>
            </a:pathLst>
          </a:custGeom>
          <a:solidFill>
            <a:srgbClr val="1AA8B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任意多边形 28"/>
          <p:cNvSpPr>
            <a:spLocks noChangeArrowheads="1"/>
          </p:cNvSpPr>
          <p:nvPr/>
        </p:nvSpPr>
        <p:spPr bwMode="auto">
          <a:xfrm>
            <a:off x="4097867" y="2988733"/>
            <a:ext cx="812800" cy="1727200"/>
          </a:xfrm>
          <a:custGeom>
            <a:avLst/>
            <a:gdLst>
              <a:gd name="T0" fmla="*/ 0 w 609600"/>
              <a:gd name="T1" fmla="*/ 0 h 1295400"/>
              <a:gd name="T2" fmla="*/ 609600 w 609600"/>
              <a:gd name="T3" fmla="*/ 431800 h 1295400"/>
              <a:gd name="T4" fmla="*/ 527050 w 609600"/>
              <a:gd name="T5" fmla="*/ 1295400 h 1295400"/>
              <a:gd name="T6" fmla="*/ 0 w 609600"/>
              <a:gd name="T7" fmla="*/ 0 h 1295400"/>
              <a:gd name="T8" fmla="*/ 0 60000 65536"/>
              <a:gd name="T9" fmla="*/ 0 60000 65536"/>
              <a:gd name="T10" fmla="*/ 0 60000 65536"/>
              <a:gd name="T11" fmla="*/ 0 60000 65536"/>
              <a:gd name="T12" fmla="*/ 0 w 609600"/>
              <a:gd name="T13" fmla="*/ 0 h 1295400"/>
              <a:gd name="T14" fmla="*/ 609600 w 609600"/>
              <a:gd name="T15" fmla="*/ 1295400 h 1295400"/>
            </a:gdLst>
            <a:ahLst/>
            <a:cxnLst>
              <a:cxn ang="T8">
                <a:pos x="T0" y="T1"/>
              </a:cxn>
              <a:cxn ang="T9">
                <a:pos x="T2" y="T3"/>
              </a:cxn>
              <a:cxn ang="T10">
                <a:pos x="T4" y="T5"/>
              </a:cxn>
              <a:cxn ang="T11">
                <a:pos x="T6" y="T7"/>
              </a:cxn>
            </a:cxnLst>
            <a:rect l="T12" t="T13" r="T14" b="T15"/>
            <a:pathLst>
              <a:path w="609600" h="1295400">
                <a:moveTo>
                  <a:pt x="0" y="0"/>
                </a:moveTo>
                <a:lnTo>
                  <a:pt x="609600" y="431800"/>
                </a:lnTo>
                <a:lnTo>
                  <a:pt x="527050" y="1295400"/>
                </a:lnTo>
                <a:lnTo>
                  <a:pt x="0" y="0"/>
                </a:lnTo>
                <a:close/>
              </a:path>
            </a:pathLst>
          </a:custGeom>
          <a:solidFill>
            <a:srgbClr val="F5942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30"/>
          <p:cNvSpPr>
            <a:spLocks noChangeArrowheads="1"/>
          </p:cNvSpPr>
          <p:nvPr/>
        </p:nvSpPr>
        <p:spPr bwMode="auto">
          <a:xfrm>
            <a:off x="4114800" y="3031067"/>
            <a:ext cx="872067" cy="2438400"/>
          </a:xfrm>
          <a:custGeom>
            <a:avLst/>
            <a:gdLst>
              <a:gd name="T0" fmla="*/ 0 w 654050"/>
              <a:gd name="T1" fmla="*/ 0 h 1828800"/>
              <a:gd name="T2" fmla="*/ 171450 w 654050"/>
              <a:gd name="T3" fmla="*/ 1295400 h 1828800"/>
              <a:gd name="T4" fmla="*/ 654050 w 654050"/>
              <a:gd name="T5" fmla="*/ 1828800 h 1828800"/>
              <a:gd name="T6" fmla="*/ 520700 w 654050"/>
              <a:gd name="T7" fmla="*/ 1250950 h 1828800"/>
              <a:gd name="T8" fmla="*/ 0 w 654050"/>
              <a:gd name="T9" fmla="*/ 0 h 1828800"/>
              <a:gd name="T10" fmla="*/ 0 60000 65536"/>
              <a:gd name="T11" fmla="*/ 0 60000 65536"/>
              <a:gd name="T12" fmla="*/ 0 60000 65536"/>
              <a:gd name="T13" fmla="*/ 0 60000 65536"/>
              <a:gd name="T14" fmla="*/ 0 60000 65536"/>
              <a:gd name="T15" fmla="*/ 0 w 654050"/>
              <a:gd name="T16" fmla="*/ 0 h 1828800"/>
              <a:gd name="T17" fmla="*/ 654050 w 654050"/>
              <a:gd name="T18" fmla="*/ 1828800 h 1828800"/>
            </a:gdLst>
            <a:ahLst/>
            <a:cxnLst>
              <a:cxn ang="T10">
                <a:pos x="T0" y="T1"/>
              </a:cxn>
              <a:cxn ang="T11">
                <a:pos x="T2" y="T3"/>
              </a:cxn>
              <a:cxn ang="T12">
                <a:pos x="T4" y="T5"/>
              </a:cxn>
              <a:cxn ang="T13">
                <a:pos x="T6" y="T7"/>
              </a:cxn>
              <a:cxn ang="T14">
                <a:pos x="T8" y="T9"/>
              </a:cxn>
            </a:cxnLst>
            <a:rect l="T15" t="T16" r="T17" b="T18"/>
            <a:pathLst>
              <a:path w="654050" h="1828800">
                <a:moveTo>
                  <a:pt x="0" y="0"/>
                </a:moveTo>
                <a:lnTo>
                  <a:pt x="171450" y="1295400"/>
                </a:lnTo>
                <a:lnTo>
                  <a:pt x="654050" y="1828800"/>
                </a:lnTo>
                <a:lnTo>
                  <a:pt x="520700" y="1250950"/>
                </a:lnTo>
                <a:lnTo>
                  <a:pt x="0" y="0"/>
                </a:lnTo>
                <a:close/>
              </a:path>
            </a:pathLst>
          </a:custGeom>
          <a:solidFill>
            <a:srgbClr val="FBB61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任意多边形 31"/>
          <p:cNvSpPr>
            <a:spLocks noChangeArrowheads="1"/>
          </p:cNvSpPr>
          <p:nvPr/>
        </p:nvSpPr>
        <p:spPr bwMode="auto">
          <a:xfrm>
            <a:off x="4775200" y="3564467"/>
            <a:ext cx="922867" cy="1286933"/>
          </a:xfrm>
          <a:custGeom>
            <a:avLst/>
            <a:gdLst>
              <a:gd name="T0" fmla="*/ 101600 w 692150"/>
              <a:gd name="T1" fmla="*/ 0 h 958850"/>
              <a:gd name="T2" fmla="*/ 0 w 692150"/>
              <a:gd name="T3" fmla="*/ 850900 h 958850"/>
              <a:gd name="T4" fmla="*/ 692150 w 692150"/>
              <a:gd name="T5" fmla="*/ 958850 h 958850"/>
              <a:gd name="T6" fmla="*/ 101600 w 692150"/>
              <a:gd name="T7" fmla="*/ 0 h 958850"/>
              <a:gd name="T8" fmla="*/ 0 60000 65536"/>
              <a:gd name="T9" fmla="*/ 0 60000 65536"/>
              <a:gd name="T10" fmla="*/ 0 60000 65536"/>
              <a:gd name="T11" fmla="*/ 0 60000 65536"/>
              <a:gd name="T12" fmla="*/ 0 w 692150"/>
              <a:gd name="T13" fmla="*/ 0 h 958850"/>
              <a:gd name="T14" fmla="*/ 692150 w 692150"/>
              <a:gd name="T15" fmla="*/ 958850 h 958850"/>
            </a:gdLst>
            <a:ahLst/>
            <a:cxnLst>
              <a:cxn ang="T8">
                <a:pos x="T0" y="T1"/>
              </a:cxn>
              <a:cxn ang="T9">
                <a:pos x="T2" y="T3"/>
              </a:cxn>
              <a:cxn ang="T10">
                <a:pos x="T4" y="T5"/>
              </a:cxn>
              <a:cxn ang="T11">
                <a:pos x="T6" y="T7"/>
              </a:cxn>
            </a:cxnLst>
            <a:rect l="T12" t="T13" r="T14" b="T15"/>
            <a:pathLst>
              <a:path w="692150" h="958850">
                <a:moveTo>
                  <a:pt x="101600" y="0"/>
                </a:moveTo>
                <a:lnTo>
                  <a:pt x="0" y="850900"/>
                </a:lnTo>
                <a:lnTo>
                  <a:pt x="692150" y="958850"/>
                </a:lnTo>
                <a:lnTo>
                  <a:pt x="101600" y="0"/>
                </a:lnTo>
                <a:close/>
              </a:path>
            </a:pathLst>
          </a:custGeom>
          <a:solidFill>
            <a:srgbClr val="F8A11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任意多边形 32"/>
          <p:cNvSpPr>
            <a:spLocks noChangeArrowheads="1"/>
          </p:cNvSpPr>
          <p:nvPr/>
        </p:nvSpPr>
        <p:spPr bwMode="auto">
          <a:xfrm>
            <a:off x="4910667" y="3556000"/>
            <a:ext cx="762000" cy="1312333"/>
          </a:xfrm>
          <a:custGeom>
            <a:avLst/>
            <a:gdLst>
              <a:gd name="T0" fmla="*/ 0 w 596900"/>
              <a:gd name="T1" fmla="*/ 0 h 965200"/>
              <a:gd name="T2" fmla="*/ 349250 w 596900"/>
              <a:gd name="T3" fmla="*/ 38100 h 965200"/>
              <a:gd name="T4" fmla="*/ 596900 w 596900"/>
              <a:gd name="T5" fmla="*/ 965200 h 965200"/>
              <a:gd name="T6" fmla="*/ 0 w 596900"/>
              <a:gd name="T7" fmla="*/ 0 h 965200"/>
              <a:gd name="T8" fmla="*/ 0 60000 65536"/>
              <a:gd name="T9" fmla="*/ 0 60000 65536"/>
              <a:gd name="T10" fmla="*/ 0 60000 65536"/>
              <a:gd name="T11" fmla="*/ 0 60000 65536"/>
              <a:gd name="T12" fmla="*/ 0 w 596900"/>
              <a:gd name="T13" fmla="*/ 0 h 965200"/>
              <a:gd name="T14" fmla="*/ 596900 w 596900"/>
              <a:gd name="T15" fmla="*/ 965200 h 965200"/>
            </a:gdLst>
            <a:ahLst/>
            <a:cxnLst>
              <a:cxn ang="T8">
                <a:pos x="T0" y="T1"/>
              </a:cxn>
              <a:cxn ang="T9">
                <a:pos x="T2" y="T3"/>
              </a:cxn>
              <a:cxn ang="T10">
                <a:pos x="T4" y="T5"/>
              </a:cxn>
              <a:cxn ang="T11">
                <a:pos x="T6" y="T7"/>
              </a:cxn>
            </a:cxnLst>
            <a:rect l="T12" t="T13" r="T14" b="T15"/>
            <a:pathLst>
              <a:path w="596900" h="965200">
                <a:moveTo>
                  <a:pt x="0" y="0"/>
                </a:moveTo>
                <a:lnTo>
                  <a:pt x="349250" y="38100"/>
                </a:lnTo>
                <a:lnTo>
                  <a:pt x="596900" y="965200"/>
                </a:lnTo>
                <a:lnTo>
                  <a:pt x="0" y="0"/>
                </a:lnTo>
                <a:close/>
              </a:path>
            </a:pathLst>
          </a:custGeom>
          <a:solidFill>
            <a:srgbClr val="250D0D"/>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任意多边形 33"/>
          <p:cNvSpPr>
            <a:spLocks noChangeArrowheads="1"/>
          </p:cNvSpPr>
          <p:nvPr/>
        </p:nvSpPr>
        <p:spPr bwMode="auto">
          <a:xfrm>
            <a:off x="4783667" y="4656667"/>
            <a:ext cx="931333" cy="880533"/>
          </a:xfrm>
          <a:custGeom>
            <a:avLst/>
            <a:gdLst>
              <a:gd name="T0" fmla="*/ 0 w 698500"/>
              <a:gd name="T1" fmla="*/ 0 h 609600"/>
              <a:gd name="T2" fmla="*/ 146050 w 698500"/>
              <a:gd name="T3" fmla="*/ 609600 h 609600"/>
              <a:gd name="T4" fmla="*/ 698500 w 698500"/>
              <a:gd name="T5" fmla="*/ 139700 h 609600"/>
              <a:gd name="T6" fmla="*/ 0 w 698500"/>
              <a:gd name="T7" fmla="*/ 0 h 609600"/>
              <a:gd name="T8" fmla="*/ 0 60000 65536"/>
              <a:gd name="T9" fmla="*/ 0 60000 65536"/>
              <a:gd name="T10" fmla="*/ 0 60000 65536"/>
              <a:gd name="T11" fmla="*/ 0 60000 65536"/>
              <a:gd name="T12" fmla="*/ 0 w 698500"/>
              <a:gd name="T13" fmla="*/ 0 h 609600"/>
              <a:gd name="T14" fmla="*/ 698500 w 698500"/>
              <a:gd name="T15" fmla="*/ 609600 h 609600"/>
            </a:gdLst>
            <a:ahLst/>
            <a:cxnLst>
              <a:cxn ang="T8">
                <a:pos x="T0" y="T1"/>
              </a:cxn>
              <a:cxn ang="T9">
                <a:pos x="T2" y="T3"/>
              </a:cxn>
              <a:cxn ang="T10">
                <a:pos x="T4" y="T5"/>
              </a:cxn>
              <a:cxn ang="T11">
                <a:pos x="T6" y="T7"/>
              </a:cxn>
            </a:cxnLst>
            <a:rect l="T12" t="T13" r="T14" b="T15"/>
            <a:pathLst>
              <a:path w="698500" h="609600">
                <a:moveTo>
                  <a:pt x="0" y="0"/>
                </a:moveTo>
                <a:lnTo>
                  <a:pt x="146050" y="609600"/>
                </a:lnTo>
                <a:lnTo>
                  <a:pt x="698500" y="139700"/>
                </a:lnTo>
                <a:lnTo>
                  <a:pt x="0" y="0"/>
                </a:lnTo>
                <a:close/>
              </a:path>
            </a:pathLst>
          </a:custGeom>
          <a:solidFill>
            <a:srgbClr val="EE592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任意多边形 34"/>
          <p:cNvSpPr>
            <a:spLocks noChangeArrowheads="1"/>
          </p:cNvSpPr>
          <p:nvPr/>
        </p:nvSpPr>
        <p:spPr bwMode="auto">
          <a:xfrm>
            <a:off x="4334933" y="4741333"/>
            <a:ext cx="660400" cy="1354667"/>
          </a:xfrm>
          <a:custGeom>
            <a:avLst/>
            <a:gdLst>
              <a:gd name="T0" fmla="*/ 0 w 495300"/>
              <a:gd name="T1" fmla="*/ 0 h 1016000"/>
              <a:gd name="T2" fmla="*/ 495300 w 495300"/>
              <a:gd name="T3" fmla="*/ 533400 h 1016000"/>
              <a:gd name="T4" fmla="*/ 336550 w 495300"/>
              <a:gd name="T5" fmla="*/ 1016000 h 1016000"/>
              <a:gd name="T6" fmla="*/ 0 w 495300"/>
              <a:gd name="T7" fmla="*/ 0 h 1016000"/>
              <a:gd name="T8" fmla="*/ 0 60000 65536"/>
              <a:gd name="T9" fmla="*/ 0 60000 65536"/>
              <a:gd name="T10" fmla="*/ 0 60000 65536"/>
              <a:gd name="T11" fmla="*/ 0 60000 65536"/>
              <a:gd name="T12" fmla="*/ 0 w 495300"/>
              <a:gd name="T13" fmla="*/ 0 h 1016000"/>
              <a:gd name="T14" fmla="*/ 495300 w 495300"/>
              <a:gd name="T15" fmla="*/ 1016000 h 1016000"/>
            </a:gdLst>
            <a:ahLst/>
            <a:cxnLst>
              <a:cxn ang="T8">
                <a:pos x="T0" y="T1"/>
              </a:cxn>
              <a:cxn ang="T9">
                <a:pos x="T2" y="T3"/>
              </a:cxn>
              <a:cxn ang="T10">
                <a:pos x="T4" y="T5"/>
              </a:cxn>
              <a:cxn ang="T11">
                <a:pos x="T6" y="T7"/>
              </a:cxn>
            </a:cxnLst>
            <a:rect l="T12" t="T13" r="T14" b="T15"/>
            <a:pathLst>
              <a:path w="495300" h="1016000">
                <a:moveTo>
                  <a:pt x="0" y="0"/>
                </a:moveTo>
                <a:lnTo>
                  <a:pt x="495300" y="533400"/>
                </a:lnTo>
                <a:lnTo>
                  <a:pt x="336550" y="1016000"/>
                </a:lnTo>
                <a:lnTo>
                  <a:pt x="0" y="0"/>
                </a:lnTo>
                <a:close/>
              </a:path>
            </a:pathLst>
          </a:custGeom>
          <a:solidFill>
            <a:srgbClr val="ED702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任意多边形 35"/>
          <p:cNvSpPr>
            <a:spLocks noChangeArrowheads="1"/>
          </p:cNvSpPr>
          <p:nvPr/>
        </p:nvSpPr>
        <p:spPr bwMode="auto">
          <a:xfrm>
            <a:off x="4792133" y="4851400"/>
            <a:ext cx="948267" cy="1219200"/>
          </a:xfrm>
          <a:custGeom>
            <a:avLst/>
            <a:gdLst>
              <a:gd name="T0" fmla="*/ 146050 w 711200"/>
              <a:gd name="T1" fmla="*/ 444500 h 914400"/>
              <a:gd name="T2" fmla="*/ 711200 w 711200"/>
              <a:gd name="T3" fmla="*/ 0 h 914400"/>
              <a:gd name="T4" fmla="*/ 0 w 711200"/>
              <a:gd name="T5" fmla="*/ 914400 h 914400"/>
              <a:gd name="T6" fmla="*/ 146050 w 711200"/>
              <a:gd name="T7" fmla="*/ 444500 h 914400"/>
              <a:gd name="T8" fmla="*/ 0 60000 65536"/>
              <a:gd name="T9" fmla="*/ 0 60000 65536"/>
              <a:gd name="T10" fmla="*/ 0 60000 65536"/>
              <a:gd name="T11" fmla="*/ 0 60000 65536"/>
              <a:gd name="T12" fmla="*/ 0 w 711200"/>
              <a:gd name="T13" fmla="*/ 0 h 914400"/>
              <a:gd name="T14" fmla="*/ 711200 w 711200"/>
              <a:gd name="T15" fmla="*/ 914400 h 914400"/>
            </a:gdLst>
            <a:ahLst/>
            <a:cxnLst>
              <a:cxn ang="T8">
                <a:pos x="T0" y="T1"/>
              </a:cxn>
              <a:cxn ang="T9">
                <a:pos x="T2" y="T3"/>
              </a:cxn>
              <a:cxn ang="T10">
                <a:pos x="T4" y="T5"/>
              </a:cxn>
              <a:cxn ang="T11">
                <a:pos x="T6" y="T7"/>
              </a:cxn>
            </a:cxnLst>
            <a:rect l="T12" t="T13" r="T14" b="T15"/>
            <a:pathLst>
              <a:path w="711200" h="914400">
                <a:moveTo>
                  <a:pt x="146050" y="444500"/>
                </a:moveTo>
                <a:lnTo>
                  <a:pt x="711200" y="0"/>
                </a:lnTo>
                <a:lnTo>
                  <a:pt x="0" y="914400"/>
                </a:lnTo>
                <a:lnTo>
                  <a:pt x="146050" y="444500"/>
                </a:lnTo>
                <a:close/>
              </a:path>
            </a:pathLst>
          </a:custGeom>
          <a:solidFill>
            <a:srgbClr val="E7303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任意多边形 36"/>
          <p:cNvSpPr>
            <a:spLocks noChangeArrowheads="1"/>
          </p:cNvSpPr>
          <p:nvPr/>
        </p:nvSpPr>
        <p:spPr bwMode="auto">
          <a:xfrm>
            <a:off x="5240867" y="5107348"/>
            <a:ext cx="728133" cy="575733"/>
          </a:xfrm>
          <a:custGeom>
            <a:avLst/>
            <a:gdLst>
              <a:gd name="T0" fmla="*/ 0 w 488950"/>
              <a:gd name="T1" fmla="*/ 431800 h 431800"/>
              <a:gd name="T2" fmla="*/ 488950 w 488950"/>
              <a:gd name="T3" fmla="*/ 425450 h 431800"/>
              <a:gd name="T4" fmla="*/ 311150 w 488950"/>
              <a:gd name="T5" fmla="*/ 0 h 431800"/>
              <a:gd name="T6" fmla="*/ 0 w 488950"/>
              <a:gd name="T7" fmla="*/ 431800 h 431800"/>
              <a:gd name="T8" fmla="*/ 0 60000 65536"/>
              <a:gd name="T9" fmla="*/ 0 60000 65536"/>
              <a:gd name="T10" fmla="*/ 0 60000 65536"/>
              <a:gd name="T11" fmla="*/ 0 60000 65536"/>
              <a:gd name="T12" fmla="*/ 0 w 488950"/>
              <a:gd name="T13" fmla="*/ 0 h 431800"/>
              <a:gd name="T14" fmla="*/ 488950 w 488950"/>
              <a:gd name="T15" fmla="*/ 431800 h 431800"/>
            </a:gdLst>
            <a:ahLst/>
            <a:cxnLst>
              <a:cxn ang="T8">
                <a:pos x="T0" y="T1"/>
              </a:cxn>
              <a:cxn ang="T9">
                <a:pos x="T2" y="T3"/>
              </a:cxn>
              <a:cxn ang="T10">
                <a:pos x="T4" y="T5"/>
              </a:cxn>
              <a:cxn ang="T11">
                <a:pos x="T6" y="T7"/>
              </a:cxn>
            </a:cxnLst>
            <a:rect l="T12" t="T13" r="T14" b="T15"/>
            <a:pathLst>
              <a:path w="488950" h="431800">
                <a:moveTo>
                  <a:pt x="0" y="431800"/>
                </a:moveTo>
                <a:lnTo>
                  <a:pt x="488950" y="425450"/>
                </a:lnTo>
                <a:lnTo>
                  <a:pt x="311150" y="0"/>
                </a:lnTo>
                <a:lnTo>
                  <a:pt x="0" y="431800"/>
                </a:lnTo>
                <a:close/>
              </a:path>
            </a:pathLst>
          </a:custGeom>
          <a:solidFill>
            <a:srgbClr val="B71C3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任意多边形 39"/>
          <p:cNvSpPr>
            <a:spLocks noChangeArrowheads="1"/>
          </p:cNvSpPr>
          <p:nvPr/>
        </p:nvSpPr>
        <p:spPr bwMode="auto">
          <a:xfrm>
            <a:off x="4766733" y="5494867"/>
            <a:ext cx="905933" cy="948267"/>
          </a:xfrm>
          <a:custGeom>
            <a:avLst/>
            <a:gdLst>
              <a:gd name="T0" fmla="*/ 355600 w 679450"/>
              <a:gd name="T1" fmla="*/ 0 h 711200"/>
              <a:gd name="T2" fmla="*/ 679450 w 679450"/>
              <a:gd name="T3" fmla="*/ 711200 h 711200"/>
              <a:gd name="T4" fmla="*/ 0 w 679450"/>
              <a:gd name="T5" fmla="*/ 450850 h 711200"/>
              <a:gd name="T6" fmla="*/ 355600 w 679450"/>
              <a:gd name="T7" fmla="*/ 0 h 711200"/>
              <a:gd name="T8" fmla="*/ 0 60000 65536"/>
              <a:gd name="T9" fmla="*/ 0 60000 65536"/>
              <a:gd name="T10" fmla="*/ 0 60000 65536"/>
              <a:gd name="T11" fmla="*/ 0 60000 65536"/>
              <a:gd name="T12" fmla="*/ 0 w 679450"/>
              <a:gd name="T13" fmla="*/ 0 h 711200"/>
              <a:gd name="T14" fmla="*/ 679450 w 679450"/>
              <a:gd name="T15" fmla="*/ 711200 h 711200"/>
            </a:gdLst>
            <a:ahLst/>
            <a:cxnLst>
              <a:cxn ang="T8">
                <a:pos x="T0" y="T1"/>
              </a:cxn>
              <a:cxn ang="T9">
                <a:pos x="T2" y="T3"/>
              </a:cxn>
              <a:cxn ang="T10">
                <a:pos x="T4" y="T5"/>
              </a:cxn>
              <a:cxn ang="T11">
                <a:pos x="T6" y="T7"/>
              </a:cxn>
            </a:cxnLst>
            <a:rect l="T12" t="T13" r="T14" b="T15"/>
            <a:pathLst>
              <a:path w="679450" h="711200">
                <a:moveTo>
                  <a:pt x="355600" y="0"/>
                </a:moveTo>
                <a:lnTo>
                  <a:pt x="679450" y="711200"/>
                </a:lnTo>
                <a:lnTo>
                  <a:pt x="0" y="450850"/>
                </a:lnTo>
                <a:lnTo>
                  <a:pt x="355600" y="0"/>
                </a:lnTo>
                <a:close/>
              </a:path>
            </a:pathLst>
          </a:custGeom>
          <a:solidFill>
            <a:srgbClr val="C41F3D"/>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任意多边形 42"/>
          <p:cNvSpPr>
            <a:spLocks noChangeArrowheads="1"/>
          </p:cNvSpPr>
          <p:nvPr/>
        </p:nvSpPr>
        <p:spPr bwMode="auto">
          <a:xfrm>
            <a:off x="5207000" y="5435600"/>
            <a:ext cx="1176867" cy="982133"/>
          </a:xfrm>
          <a:custGeom>
            <a:avLst/>
            <a:gdLst>
              <a:gd name="T0" fmla="*/ 0 w 844550"/>
              <a:gd name="T1" fmla="*/ 0 h 736600"/>
              <a:gd name="T2" fmla="*/ 844550 w 844550"/>
              <a:gd name="T3" fmla="*/ 736600 h 736600"/>
              <a:gd name="T4" fmla="*/ 685800 w 844550"/>
              <a:gd name="T5" fmla="*/ 323850 h 736600"/>
              <a:gd name="T6" fmla="*/ 0 w 844550"/>
              <a:gd name="T7" fmla="*/ 0 h 736600"/>
              <a:gd name="T8" fmla="*/ 0 60000 65536"/>
              <a:gd name="T9" fmla="*/ 0 60000 65536"/>
              <a:gd name="T10" fmla="*/ 0 60000 65536"/>
              <a:gd name="T11" fmla="*/ 0 60000 65536"/>
              <a:gd name="T12" fmla="*/ 0 w 844550"/>
              <a:gd name="T13" fmla="*/ 0 h 736600"/>
              <a:gd name="T14" fmla="*/ 844550 w 844550"/>
              <a:gd name="T15" fmla="*/ 736600 h 736600"/>
            </a:gdLst>
            <a:ahLst/>
            <a:cxnLst>
              <a:cxn ang="T8">
                <a:pos x="T0" y="T1"/>
              </a:cxn>
              <a:cxn ang="T9">
                <a:pos x="T2" y="T3"/>
              </a:cxn>
              <a:cxn ang="T10">
                <a:pos x="T4" y="T5"/>
              </a:cxn>
              <a:cxn ang="T11">
                <a:pos x="T6" y="T7"/>
              </a:cxn>
            </a:cxnLst>
            <a:rect l="T12" t="T13" r="T14" b="T15"/>
            <a:pathLst>
              <a:path w="844550" h="736600">
                <a:moveTo>
                  <a:pt x="0" y="0"/>
                </a:moveTo>
                <a:lnTo>
                  <a:pt x="844550" y="736600"/>
                </a:lnTo>
                <a:lnTo>
                  <a:pt x="685800" y="323850"/>
                </a:lnTo>
                <a:lnTo>
                  <a:pt x="0" y="0"/>
                </a:lnTo>
                <a:close/>
              </a:path>
            </a:pathLst>
          </a:custGeom>
          <a:solidFill>
            <a:srgbClr val="F4552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任意多边形 43"/>
          <p:cNvSpPr>
            <a:spLocks noChangeArrowheads="1"/>
          </p:cNvSpPr>
          <p:nvPr/>
        </p:nvSpPr>
        <p:spPr bwMode="auto">
          <a:xfrm>
            <a:off x="4428067" y="6443133"/>
            <a:ext cx="1464733" cy="448733"/>
          </a:xfrm>
          <a:custGeom>
            <a:avLst/>
            <a:gdLst>
              <a:gd name="T0" fmla="*/ 0 w 1098550"/>
              <a:gd name="T1" fmla="*/ 101600 h 336550"/>
              <a:gd name="T2" fmla="*/ 946150 w 1098550"/>
              <a:gd name="T3" fmla="*/ 0 h 336550"/>
              <a:gd name="T4" fmla="*/ 1098550 w 1098550"/>
              <a:gd name="T5" fmla="*/ 336550 h 336550"/>
              <a:gd name="T6" fmla="*/ 0 w 1098550"/>
              <a:gd name="T7" fmla="*/ 101600 h 336550"/>
              <a:gd name="T8" fmla="*/ 0 60000 65536"/>
              <a:gd name="T9" fmla="*/ 0 60000 65536"/>
              <a:gd name="T10" fmla="*/ 0 60000 65536"/>
              <a:gd name="T11" fmla="*/ 0 60000 65536"/>
              <a:gd name="T12" fmla="*/ 0 w 1098550"/>
              <a:gd name="T13" fmla="*/ 0 h 336550"/>
              <a:gd name="T14" fmla="*/ 1098550 w 1098550"/>
              <a:gd name="T15" fmla="*/ 336550 h 336550"/>
            </a:gdLst>
            <a:ahLst/>
            <a:cxnLst>
              <a:cxn ang="T8">
                <a:pos x="T0" y="T1"/>
              </a:cxn>
              <a:cxn ang="T9">
                <a:pos x="T2" y="T3"/>
              </a:cxn>
              <a:cxn ang="T10">
                <a:pos x="T4" y="T5"/>
              </a:cxn>
              <a:cxn ang="T11">
                <a:pos x="T6" y="T7"/>
              </a:cxn>
            </a:cxnLst>
            <a:rect l="T12" t="T13" r="T14" b="T15"/>
            <a:pathLst>
              <a:path w="1098550" h="336550">
                <a:moveTo>
                  <a:pt x="0" y="101600"/>
                </a:moveTo>
                <a:lnTo>
                  <a:pt x="946150" y="0"/>
                </a:lnTo>
                <a:lnTo>
                  <a:pt x="1098550" y="336550"/>
                </a:lnTo>
                <a:lnTo>
                  <a:pt x="0" y="101600"/>
                </a:lnTo>
                <a:close/>
              </a:path>
            </a:pathLst>
          </a:custGeom>
          <a:solidFill>
            <a:srgbClr val="F66E2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任意多边形 47"/>
          <p:cNvSpPr>
            <a:spLocks noChangeArrowheads="1"/>
          </p:cNvSpPr>
          <p:nvPr/>
        </p:nvSpPr>
        <p:spPr bwMode="auto">
          <a:xfrm>
            <a:off x="5672667" y="6417733"/>
            <a:ext cx="719667" cy="508000"/>
          </a:xfrm>
          <a:custGeom>
            <a:avLst/>
            <a:gdLst>
              <a:gd name="T0" fmla="*/ 0 w 520700"/>
              <a:gd name="T1" fmla="*/ 6350 h 355600"/>
              <a:gd name="T2" fmla="*/ 520700 w 520700"/>
              <a:gd name="T3" fmla="*/ 0 h 355600"/>
              <a:gd name="T4" fmla="*/ 171450 w 520700"/>
              <a:gd name="T5" fmla="*/ 355600 h 355600"/>
              <a:gd name="T6" fmla="*/ 0 w 520700"/>
              <a:gd name="T7" fmla="*/ 6350 h 355600"/>
              <a:gd name="T8" fmla="*/ 0 60000 65536"/>
              <a:gd name="T9" fmla="*/ 0 60000 65536"/>
              <a:gd name="T10" fmla="*/ 0 60000 65536"/>
              <a:gd name="T11" fmla="*/ 0 60000 65536"/>
              <a:gd name="T12" fmla="*/ 0 w 520700"/>
              <a:gd name="T13" fmla="*/ 0 h 355600"/>
              <a:gd name="T14" fmla="*/ 520700 w 520700"/>
              <a:gd name="T15" fmla="*/ 355600 h 355600"/>
            </a:gdLst>
            <a:ahLst/>
            <a:cxnLst>
              <a:cxn ang="T8">
                <a:pos x="T0" y="T1"/>
              </a:cxn>
              <a:cxn ang="T9">
                <a:pos x="T2" y="T3"/>
              </a:cxn>
              <a:cxn ang="T10">
                <a:pos x="T4" y="T5"/>
              </a:cxn>
              <a:cxn ang="T11">
                <a:pos x="T6" y="T7"/>
              </a:cxn>
            </a:cxnLst>
            <a:rect l="T12" t="T13" r="T14" b="T15"/>
            <a:pathLst>
              <a:path w="520700" h="355600">
                <a:moveTo>
                  <a:pt x="0" y="6350"/>
                </a:moveTo>
                <a:lnTo>
                  <a:pt x="520700" y="0"/>
                </a:lnTo>
                <a:lnTo>
                  <a:pt x="171450" y="355600"/>
                </a:lnTo>
                <a:lnTo>
                  <a:pt x="0" y="6350"/>
                </a:lnTo>
                <a:close/>
              </a:path>
            </a:pathLst>
          </a:custGeom>
          <a:solidFill>
            <a:srgbClr val="BC232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任意多边形 49"/>
          <p:cNvSpPr>
            <a:spLocks noChangeArrowheads="1"/>
          </p:cNvSpPr>
          <p:nvPr/>
        </p:nvSpPr>
        <p:spPr bwMode="auto">
          <a:xfrm>
            <a:off x="3302000" y="-50800"/>
            <a:ext cx="516467" cy="194733"/>
          </a:xfrm>
          <a:custGeom>
            <a:avLst/>
            <a:gdLst>
              <a:gd name="T0" fmla="*/ 0 w 387350"/>
              <a:gd name="T1" fmla="*/ 19050 h 146050"/>
              <a:gd name="T2" fmla="*/ 114300 w 387350"/>
              <a:gd name="T3" fmla="*/ 146050 h 146050"/>
              <a:gd name="T4" fmla="*/ 387350 w 387350"/>
              <a:gd name="T5" fmla="*/ 0 h 146050"/>
              <a:gd name="T6" fmla="*/ 0 w 387350"/>
              <a:gd name="T7" fmla="*/ 19050 h 146050"/>
              <a:gd name="T8" fmla="*/ 0 60000 65536"/>
              <a:gd name="T9" fmla="*/ 0 60000 65536"/>
              <a:gd name="T10" fmla="*/ 0 60000 65536"/>
              <a:gd name="T11" fmla="*/ 0 60000 65536"/>
              <a:gd name="T12" fmla="*/ 0 w 387350"/>
              <a:gd name="T13" fmla="*/ 0 h 146050"/>
              <a:gd name="T14" fmla="*/ 387350 w 387350"/>
              <a:gd name="T15" fmla="*/ 146050 h 146050"/>
            </a:gdLst>
            <a:ahLst/>
            <a:cxnLst>
              <a:cxn ang="T8">
                <a:pos x="T0" y="T1"/>
              </a:cxn>
              <a:cxn ang="T9">
                <a:pos x="T2" y="T3"/>
              </a:cxn>
              <a:cxn ang="T10">
                <a:pos x="T4" y="T5"/>
              </a:cxn>
              <a:cxn ang="T11">
                <a:pos x="T6" y="T7"/>
              </a:cxn>
            </a:cxnLst>
            <a:rect l="T12" t="T13" r="T14" b="T15"/>
            <a:pathLst>
              <a:path w="387350" h="146050">
                <a:moveTo>
                  <a:pt x="0" y="19050"/>
                </a:moveTo>
                <a:lnTo>
                  <a:pt x="114300" y="146050"/>
                </a:lnTo>
                <a:lnTo>
                  <a:pt x="387350" y="0"/>
                </a:lnTo>
                <a:lnTo>
                  <a:pt x="0" y="19050"/>
                </a:lnTo>
                <a:close/>
              </a:path>
            </a:pathLst>
          </a:custGeom>
          <a:solidFill>
            <a:srgbClr val="1D97B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任意多边形 50"/>
          <p:cNvSpPr>
            <a:spLocks noChangeArrowheads="1"/>
          </p:cNvSpPr>
          <p:nvPr/>
        </p:nvSpPr>
        <p:spPr bwMode="auto">
          <a:xfrm>
            <a:off x="5630333" y="1534584"/>
            <a:ext cx="270933" cy="203200"/>
          </a:xfrm>
          <a:custGeom>
            <a:avLst/>
            <a:gdLst>
              <a:gd name="T0" fmla="*/ 114300 w 203200"/>
              <a:gd name="T1" fmla="*/ 0 h 152400"/>
              <a:gd name="T2" fmla="*/ 0 w 203200"/>
              <a:gd name="T3" fmla="*/ 152400 h 152400"/>
              <a:gd name="T4" fmla="*/ 203200 w 203200"/>
              <a:gd name="T5" fmla="*/ 63500 h 152400"/>
              <a:gd name="T6" fmla="*/ 114300 w 203200"/>
              <a:gd name="T7" fmla="*/ 0 h 152400"/>
              <a:gd name="T8" fmla="*/ 0 60000 65536"/>
              <a:gd name="T9" fmla="*/ 0 60000 65536"/>
              <a:gd name="T10" fmla="*/ 0 60000 65536"/>
              <a:gd name="T11" fmla="*/ 0 60000 65536"/>
              <a:gd name="T12" fmla="*/ 0 w 203200"/>
              <a:gd name="T13" fmla="*/ 0 h 152400"/>
              <a:gd name="T14" fmla="*/ 203200 w 203200"/>
              <a:gd name="T15" fmla="*/ 152400 h 152400"/>
            </a:gdLst>
            <a:ahLst/>
            <a:cxnLst>
              <a:cxn ang="T8">
                <a:pos x="T0" y="T1"/>
              </a:cxn>
              <a:cxn ang="T9">
                <a:pos x="T2" y="T3"/>
              </a:cxn>
              <a:cxn ang="T10">
                <a:pos x="T4" y="T5"/>
              </a:cxn>
              <a:cxn ang="T11">
                <a:pos x="T6" y="T7"/>
              </a:cxn>
            </a:cxnLst>
            <a:rect l="T12" t="T13" r="T14" b="T15"/>
            <a:pathLst>
              <a:path w="203200" h="152400">
                <a:moveTo>
                  <a:pt x="114300" y="0"/>
                </a:moveTo>
                <a:lnTo>
                  <a:pt x="0" y="152400"/>
                </a:lnTo>
                <a:lnTo>
                  <a:pt x="203200" y="63500"/>
                </a:lnTo>
                <a:lnTo>
                  <a:pt x="114300" y="0"/>
                </a:lnTo>
                <a:close/>
              </a:path>
            </a:pathLst>
          </a:custGeom>
          <a:solidFill>
            <a:srgbClr val="EE403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任意多边形 51"/>
          <p:cNvSpPr>
            <a:spLocks noChangeArrowheads="1"/>
          </p:cNvSpPr>
          <p:nvPr/>
        </p:nvSpPr>
        <p:spPr bwMode="auto">
          <a:xfrm>
            <a:off x="6104467" y="2529417"/>
            <a:ext cx="355600" cy="381000"/>
          </a:xfrm>
          <a:custGeom>
            <a:avLst/>
            <a:gdLst>
              <a:gd name="T0" fmla="*/ 0 w 266700"/>
              <a:gd name="T1" fmla="*/ 0 h 285750"/>
              <a:gd name="T2" fmla="*/ 266700 w 266700"/>
              <a:gd name="T3" fmla="*/ 6350 h 285750"/>
              <a:gd name="T4" fmla="*/ 222250 w 266700"/>
              <a:gd name="T5" fmla="*/ 285750 h 285750"/>
              <a:gd name="T6" fmla="*/ 0 w 266700"/>
              <a:gd name="T7" fmla="*/ 0 h 285750"/>
              <a:gd name="T8" fmla="*/ 0 60000 65536"/>
              <a:gd name="T9" fmla="*/ 0 60000 65536"/>
              <a:gd name="T10" fmla="*/ 0 60000 65536"/>
              <a:gd name="T11" fmla="*/ 0 60000 65536"/>
              <a:gd name="T12" fmla="*/ 0 w 266700"/>
              <a:gd name="T13" fmla="*/ 0 h 285750"/>
              <a:gd name="T14" fmla="*/ 266700 w 266700"/>
              <a:gd name="T15" fmla="*/ 285750 h 285750"/>
            </a:gdLst>
            <a:ahLst/>
            <a:cxnLst>
              <a:cxn ang="T8">
                <a:pos x="T0" y="T1"/>
              </a:cxn>
              <a:cxn ang="T9">
                <a:pos x="T2" y="T3"/>
              </a:cxn>
              <a:cxn ang="T10">
                <a:pos x="T4" y="T5"/>
              </a:cxn>
              <a:cxn ang="T11">
                <a:pos x="T6" y="T7"/>
              </a:cxn>
            </a:cxnLst>
            <a:rect l="T12" t="T13" r="T14" b="T15"/>
            <a:pathLst>
              <a:path w="266700" h="285750">
                <a:moveTo>
                  <a:pt x="0" y="0"/>
                </a:moveTo>
                <a:lnTo>
                  <a:pt x="266700" y="6350"/>
                </a:lnTo>
                <a:lnTo>
                  <a:pt x="222250" y="285750"/>
                </a:lnTo>
                <a:lnTo>
                  <a:pt x="0" y="0"/>
                </a:lnTo>
                <a:close/>
              </a:path>
            </a:pathLst>
          </a:custGeom>
          <a:solidFill>
            <a:srgbClr val="EB253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8" name="任意多边形 52"/>
          <p:cNvSpPr>
            <a:spLocks noChangeArrowheads="1"/>
          </p:cNvSpPr>
          <p:nvPr/>
        </p:nvSpPr>
        <p:spPr bwMode="auto">
          <a:xfrm>
            <a:off x="5808133" y="1147233"/>
            <a:ext cx="448733" cy="203200"/>
          </a:xfrm>
          <a:custGeom>
            <a:avLst/>
            <a:gdLst>
              <a:gd name="T0" fmla="*/ 0 w 336550"/>
              <a:gd name="T1" fmla="*/ 0 h 152400"/>
              <a:gd name="T2" fmla="*/ 336550 w 336550"/>
              <a:gd name="T3" fmla="*/ 12700 h 152400"/>
              <a:gd name="T4" fmla="*/ 165100 w 336550"/>
              <a:gd name="T5" fmla="*/ 152400 h 152400"/>
              <a:gd name="T6" fmla="*/ 0 w 336550"/>
              <a:gd name="T7" fmla="*/ 0 h 152400"/>
              <a:gd name="T8" fmla="*/ 0 60000 65536"/>
              <a:gd name="T9" fmla="*/ 0 60000 65536"/>
              <a:gd name="T10" fmla="*/ 0 60000 65536"/>
              <a:gd name="T11" fmla="*/ 0 60000 65536"/>
              <a:gd name="T12" fmla="*/ 0 w 336550"/>
              <a:gd name="T13" fmla="*/ 0 h 152400"/>
              <a:gd name="T14" fmla="*/ 336550 w 336550"/>
              <a:gd name="T15" fmla="*/ 152400 h 152400"/>
            </a:gdLst>
            <a:ahLst/>
            <a:cxnLst>
              <a:cxn ang="T8">
                <a:pos x="T0" y="T1"/>
              </a:cxn>
              <a:cxn ang="T9">
                <a:pos x="T2" y="T3"/>
              </a:cxn>
              <a:cxn ang="T10">
                <a:pos x="T4" y="T5"/>
              </a:cxn>
              <a:cxn ang="T11">
                <a:pos x="T6" y="T7"/>
              </a:cxn>
            </a:cxnLst>
            <a:rect l="T12" t="T13" r="T14" b="T15"/>
            <a:pathLst>
              <a:path w="336550" h="152400">
                <a:moveTo>
                  <a:pt x="0" y="0"/>
                </a:moveTo>
                <a:lnTo>
                  <a:pt x="336550" y="12700"/>
                </a:lnTo>
                <a:lnTo>
                  <a:pt x="165100" y="152400"/>
                </a:lnTo>
                <a:lnTo>
                  <a:pt x="0" y="0"/>
                </a:lnTo>
                <a:close/>
              </a:path>
            </a:pathLst>
          </a:custGeom>
          <a:solidFill>
            <a:srgbClr val="BE1F3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9" name="任意多边形 53"/>
          <p:cNvSpPr>
            <a:spLocks noChangeArrowheads="1"/>
          </p:cNvSpPr>
          <p:nvPr/>
        </p:nvSpPr>
        <p:spPr bwMode="auto">
          <a:xfrm>
            <a:off x="6070600" y="4377267"/>
            <a:ext cx="321733" cy="338667"/>
          </a:xfrm>
          <a:custGeom>
            <a:avLst/>
            <a:gdLst>
              <a:gd name="T0" fmla="*/ 0 w 241300"/>
              <a:gd name="T1" fmla="*/ 0 h 254000"/>
              <a:gd name="T2" fmla="*/ 241300 w 241300"/>
              <a:gd name="T3" fmla="*/ 69850 h 254000"/>
              <a:gd name="T4" fmla="*/ 95250 w 241300"/>
              <a:gd name="T5" fmla="*/ 254000 h 254000"/>
              <a:gd name="T6" fmla="*/ 0 w 241300"/>
              <a:gd name="T7" fmla="*/ 0 h 254000"/>
              <a:gd name="T8" fmla="*/ 0 60000 65536"/>
              <a:gd name="T9" fmla="*/ 0 60000 65536"/>
              <a:gd name="T10" fmla="*/ 0 60000 65536"/>
              <a:gd name="T11" fmla="*/ 0 60000 65536"/>
              <a:gd name="T12" fmla="*/ 0 w 241300"/>
              <a:gd name="T13" fmla="*/ 0 h 254000"/>
              <a:gd name="T14" fmla="*/ 241300 w 241300"/>
              <a:gd name="T15" fmla="*/ 254000 h 254000"/>
            </a:gdLst>
            <a:ahLst/>
            <a:cxnLst>
              <a:cxn ang="T8">
                <a:pos x="T0" y="T1"/>
              </a:cxn>
              <a:cxn ang="T9">
                <a:pos x="T2" y="T3"/>
              </a:cxn>
              <a:cxn ang="T10">
                <a:pos x="T4" y="T5"/>
              </a:cxn>
              <a:cxn ang="T11">
                <a:pos x="T6" y="T7"/>
              </a:cxn>
            </a:cxnLst>
            <a:rect l="T12" t="T13" r="T14" b="T15"/>
            <a:pathLst>
              <a:path w="241300" h="254000">
                <a:moveTo>
                  <a:pt x="0" y="0"/>
                </a:moveTo>
                <a:lnTo>
                  <a:pt x="241300" y="69850"/>
                </a:lnTo>
                <a:lnTo>
                  <a:pt x="95250" y="254000"/>
                </a:lnTo>
                <a:lnTo>
                  <a:pt x="0" y="0"/>
                </a:lnTo>
                <a:close/>
              </a:path>
            </a:pathLst>
          </a:custGeom>
          <a:solidFill>
            <a:srgbClr val="FBB61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0" name="任意多边形 54"/>
          <p:cNvSpPr>
            <a:spLocks noChangeArrowheads="1"/>
          </p:cNvSpPr>
          <p:nvPr/>
        </p:nvSpPr>
        <p:spPr bwMode="auto">
          <a:xfrm>
            <a:off x="6578600" y="5733881"/>
            <a:ext cx="355600" cy="406400"/>
          </a:xfrm>
          <a:custGeom>
            <a:avLst/>
            <a:gdLst>
              <a:gd name="T0" fmla="*/ 234950 w 266700"/>
              <a:gd name="T1" fmla="*/ 0 h 304800"/>
              <a:gd name="T2" fmla="*/ 0 w 266700"/>
              <a:gd name="T3" fmla="*/ 304800 h 304800"/>
              <a:gd name="T4" fmla="*/ 266700 w 266700"/>
              <a:gd name="T5" fmla="*/ 241300 h 304800"/>
              <a:gd name="T6" fmla="*/ 234950 w 266700"/>
              <a:gd name="T7" fmla="*/ 0 h 304800"/>
              <a:gd name="T8" fmla="*/ 0 60000 65536"/>
              <a:gd name="T9" fmla="*/ 0 60000 65536"/>
              <a:gd name="T10" fmla="*/ 0 60000 65536"/>
              <a:gd name="T11" fmla="*/ 0 60000 65536"/>
              <a:gd name="T12" fmla="*/ 0 w 266700"/>
              <a:gd name="T13" fmla="*/ 0 h 304800"/>
              <a:gd name="T14" fmla="*/ 266700 w 266700"/>
              <a:gd name="T15" fmla="*/ 304800 h 304800"/>
            </a:gdLst>
            <a:ahLst/>
            <a:cxnLst>
              <a:cxn ang="T8">
                <a:pos x="T0" y="T1"/>
              </a:cxn>
              <a:cxn ang="T9">
                <a:pos x="T2" y="T3"/>
              </a:cxn>
              <a:cxn ang="T10">
                <a:pos x="T4" y="T5"/>
              </a:cxn>
              <a:cxn ang="T11">
                <a:pos x="T6" y="T7"/>
              </a:cxn>
            </a:cxnLst>
            <a:rect l="T12" t="T13" r="T14" b="T15"/>
            <a:pathLst>
              <a:path w="266700" h="304800">
                <a:moveTo>
                  <a:pt x="234950" y="0"/>
                </a:moveTo>
                <a:lnTo>
                  <a:pt x="0" y="304800"/>
                </a:lnTo>
                <a:lnTo>
                  <a:pt x="266700" y="241300"/>
                </a:lnTo>
                <a:lnTo>
                  <a:pt x="234950" y="0"/>
                </a:lnTo>
                <a:close/>
              </a:path>
            </a:pathLst>
          </a:custGeom>
          <a:solidFill>
            <a:srgbClr val="F8A11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1" name="任意多边形 55"/>
          <p:cNvSpPr>
            <a:spLocks noChangeArrowheads="1"/>
          </p:cNvSpPr>
          <p:nvPr/>
        </p:nvSpPr>
        <p:spPr bwMode="auto">
          <a:xfrm>
            <a:off x="6874933" y="6206067"/>
            <a:ext cx="245533" cy="347133"/>
          </a:xfrm>
          <a:custGeom>
            <a:avLst/>
            <a:gdLst>
              <a:gd name="T0" fmla="*/ 57150 w 184150"/>
              <a:gd name="T1" fmla="*/ 0 h 260350"/>
              <a:gd name="T2" fmla="*/ 0 w 184150"/>
              <a:gd name="T3" fmla="*/ 241300 h 260350"/>
              <a:gd name="T4" fmla="*/ 184150 w 184150"/>
              <a:gd name="T5" fmla="*/ 260350 h 260350"/>
              <a:gd name="T6" fmla="*/ 57150 w 184150"/>
              <a:gd name="T7" fmla="*/ 0 h 260350"/>
              <a:gd name="T8" fmla="*/ 0 60000 65536"/>
              <a:gd name="T9" fmla="*/ 0 60000 65536"/>
              <a:gd name="T10" fmla="*/ 0 60000 65536"/>
              <a:gd name="T11" fmla="*/ 0 60000 65536"/>
              <a:gd name="T12" fmla="*/ 0 w 184150"/>
              <a:gd name="T13" fmla="*/ 0 h 260350"/>
              <a:gd name="T14" fmla="*/ 184150 w 184150"/>
              <a:gd name="T15" fmla="*/ 260350 h 260350"/>
            </a:gdLst>
            <a:ahLst/>
            <a:cxnLst>
              <a:cxn ang="T8">
                <a:pos x="T0" y="T1"/>
              </a:cxn>
              <a:cxn ang="T9">
                <a:pos x="T2" y="T3"/>
              </a:cxn>
              <a:cxn ang="T10">
                <a:pos x="T4" y="T5"/>
              </a:cxn>
              <a:cxn ang="T11">
                <a:pos x="T6" y="T7"/>
              </a:cxn>
            </a:cxnLst>
            <a:rect l="T12" t="T13" r="T14" b="T15"/>
            <a:pathLst>
              <a:path w="184150" h="260350">
                <a:moveTo>
                  <a:pt x="57150" y="0"/>
                </a:moveTo>
                <a:lnTo>
                  <a:pt x="0" y="241300"/>
                </a:lnTo>
                <a:lnTo>
                  <a:pt x="184150" y="260350"/>
                </a:lnTo>
                <a:lnTo>
                  <a:pt x="57150" y="0"/>
                </a:lnTo>
                <a:close/>
              </a:path>
            </a:pathLst>
          </a:custGeom>
          <a:solidFill>
            <a:srgbClr val="EC254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任意多边形 56"/>
          <p:cNvSpPr>
            <a:spLocks noChangeArrowheads="1"/>
          </p:cNvSpPr>
          <p:nvPr/>
        </p:nvSpPr>
        <p:spPr bwMode="auto">
          <a:xfrm>
            <a:off x="7010400" y="5970948"/>
            <a:ext cx="254000" cy="160867"/>
          </a:xfrm>
          <a:custGeom>
            <a:avLst/>
            <a:gdLst>
              <a:gd name="T0" fmla="*/ 0 w 190500"/>
              <a:gd name="T1" fmla="*/ 19050 h 120650"/>
              <a:gd name="T2" fmla="*/ 0 w 190500"/>
              <a:gd name="T3" fmla="*/ 19050 h 120650"/>
              <a:gd name="T4" fmla="*/ 63500 w 190500"/>
              <a:gd name="T5" fmla="*/ 19050 h 120650"/>
              <a:gd name="T6" fmla="*/ 190500 w 190500"/>
              <a:gd name="T7" fmla="*/ 0 h 120650"/>
              <a:gd name="T8" fmla="*/ 19050 w 190500"/>
              <a:gd name="T9" fmla="*/ 120650 h 120650"/>
              <a:gd name="T10" fmla="*/ 0 w 190500"/>
              <a:gd name="T11" fmla="*/ 19050 h 120650"/>
              <a:gd name="T12" fmla="*/ 0 60000 65536"/>
              <a:gd name="T13" fmla="*/ 0 60000 65536"/>
              <a:gd name="T14" fmla="*/ 0 60000 65536"/>
              <a:gd name="T15" fmla="*/ 0 60000 65536"/>
              <a:gd name="T16" fmla="*/ 0 60000 65536"/>
              <a:gd name="T17" fmla="*/ 0 60000 65536"/>
              <a:gd name="T18" fmla="*/ 0 w 190500"/>
              <a:gd name="T19" fmla="*/ 0 h 120650"/>
              <a:gd name="T20" fmla="*/ 190500 w 190500"/>
              <a:gd name="T21" fmla="*/ 120650 h 120650"/>
            </a:gdLst>
            <a:ahLst/>
            <a:cxnLst>
              <a:cxn ang="T12">
                <a:pos x="T0" y="T1"/>
              </a:cxn>
              <a:cxn ang="T13">
                <a:pos x="T2" y="T3"/>
              </a:cxn>
              <a:cxn ang="T14">
                <a:pos x="T4" y="T5"/>
              </a:cxn>
              <a:cxn ang="T15">
                <a:pos x="T6" y="T7"/>
              </a:cxn>
              <a:cxn ang="T16">
                <a:pos x="T8" y="T9"/>
              </a:cxn>
              <a:cxn ang="T17">
                <a:pos x="T10" y="T11"/>
              </a:cxn>
            </a:cxnLst>
            <a:rect l="T18" t="T19" r="T20" b="T21"/>
            <a:pathLst>
              <a:path w="190500" h="120650">
                <a:moveTo>
                  <a:pt x="0" y="19050"/>
                </a:moveTo>
                <a:lnTo>
                  <a:pt x="0" y="19050"/>
                </a:lnTo>
                <a:lnTo>
                  <a:pt x="63500" y="19050"/>
                </a:lnTo>
                <a:lnTo>
                  <a:pt x="190500" y="0"/>
                </a:lnTo>
                <a:lnTo>
                  <a:pt x="19050" y="120650"/>
                </a:lnTo>
                <a:lnTo>
                  <a:pt x="0" y="19050"/>
                </a:lnTo>
                <a:close/>
              </a:path>
            </a:pathLst>
          </a:custGeom>
          <a:solidFill>
            <a:srgbClr val="F5942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3" name="任意多边形 57"/>
          <p:cNvSpPr>
            <a:spLocks noChangeArrowheads="1"/>
          </p:cNvSpPr>
          <p:nvPr/>
        </p:nvSpPr>
        <p:spPr bwMode="auto">
          <a:xfrm>
            <a:off x="6460067" y="4878748"/>
            <a:ext cx="152400" cy="160867"/>
          </a:xfrm>
          <a:custGeom>
            <a:avLst/>
            <a:gdLst>
              <a:gd name="T0" fmla="*/ 25400 w 114300"/>
              <a:gd name="T1" fmla="*/ 0 h 120650"/>
              <a:gd name="T2" fmla="*/ 114300 w 114300"/>
              <a:gd name="T3" fmla="*/ 120650 h 120650"/>
              <a:gd name="T4" fmla="*/ 0 w 114300"/>
              <a:gd name="T5" fmla="*/ 82550 h 120650"/>
              <a:gd name="T6" fmla="*/ 25400 w 114300"/>
              <a:gd name="T7" fmla="*/ 0 h 120650"/>
              <a:gd name="T8" fmla="*/ 0 60000 65536"/>
              <a:gd name="T9" fmla="*/ 0 60000 65536"/>
              <a:gd name="T10" fmla="*/ 0 60000 65536"/>
              <a:gd name="T11" fmla="*/ 0 60000 65536"/>
              <a:gd name="T12" fmla="*/ 0 w 114300"/>
              <a:gd name="T13" fmla="*/ 0 h 120650"/>
              <a:gd name="T14" fmla="*/ 114300 w 114300"/>
              <a:gd name="T15" fmla="*/ 120650 h 120650"/>
            </a:gdLst>
            <a:ahLst/>
            <a:cxnLst>
              <a:cxn ang="T8">
                <a:pos x="T0" y="T1"/>
              </a:cxn>
              <a:cxn ang="T9">
                <a:pos x="T2" y="T3"/>
              </a:cxn>
              <a:cxn ang="T10">
                <a:pos x="T4" y="T5"/>
              </a:cxn>
              <a:cxn ang="T11">
                <a:pos x="T6" y="T7"/>
              </a:cxn>
            </a:cxnLst>
            <a:rect l="T12" t="T13" r="T14" b="T15"/>
            <a:pathLst>
              <a:path w="114300" h="120650">
                <a:moveTo>
                  <a:pt x="25400" y="0"/>
                </a:moveTo>
                <a:lnTo>
                  <a:pt x="114300" y="120650"/>
                </a:lnTo>
                <a:lnTo>
                  <a:pt x="0" y="82550"/>
                </a:lnTo>
                <a:lnTo>
                  <a:pt x="25400" y="0"/>
                </a:lnTo>
                <a:close/>
              </a:path>
            </a:pathLst>
          </a:custGeom>
          <a:solidFill>
            <a:srgbClr val="EA5248"/>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4" name="任意多边形 58"/>
          <p:cNvSpPr>
            <a:spLocks noChangeArrowheads="1"/>
          </p:cNvSpPr>
          <p:nvPr/>
        </p:nvSpPr>
        <p:spPr bwMode="auto">
          <a:xfrm>
            <a:off x="5283200" y="423333"/>
            <a:ext cx="203200" cy="355600"/>
          </a:xfrm>
          <a:custGeom>
            <a:avLst/>
            <a:gdLst>
              <a:gd name="T0" fmla="*/ 127000 w 152400"/>
              <a:gd name="T1" fmla="*/ 0 h 266700"/>
              <a:gd name="T2" fmla="*/ 0 w 152400"/>
              <a:gd name="T3" fmla="*/ 57150 h 266700"/>
              <a:gd name="T4" fmla="*/ 152400 w 152400"/>
              <a:gd name="T5" fmla="*/ 266700 h 266700"/>
              <a:gd name="T6" fmla="*/ 127000 w 152400"/>
              <a:gd name="T7" fmla="*/ 0 h 266700"/>
              <a:gd name="T8" fmla="*/ 0 60000 65536"/>
              <a:gd name="T9" fmla="*/ 0 60000 65536"/>
              <a:gd name="T10" fmla="*/ 0 60000 65536"/>
              <a:gd name="T11" fmla="*/ 0 60000 65536"/>
              <a:gd name="T12" fmla="*/ 0 w 152400"/>
              <a:gd name="T13" fmla="*/ 0 h 266700"/>
              <a:gd name="T14" fmla="*/ 152400 w 152400"/>
              <a:gd name="T15" fmla="*/ 266700 h 266700"/>
            </a:gdLst>
            <a:ahLst/>
            <a:cxnLst>
              <a:cxn ang="T8">
                <a:pos x="T0" y="T1"/>
              </a:cxn>
              <a:cxn ang="T9">
                <a:pos x="T2" y="T3"/>
              </a:cxn>
              <a:cxn ang="T10">
                <a:pos x="T4" y="T5"/>
              </a:cxn>
              <a:cxn ang="T11">
                <a:pos x="T6" y="T7"/>
              </a:cxn>
            </a:cxnLst>
            <a:rect l="T12" t="T13" r="T14" b="T15"/>
            <a:pathLst>
              <a:path w="152400" h="266700">
                <a:moveTo>
                  <a:pt x="127000" y="0"/>
                </a:moveTo>
                <a:lnTo>
                  <a:pt x="0" y="57150"/>
                </a:lnTo>
                <a:lnTo>
                  <a:pt x="152400" y="266700"/>
                </a:lnTo>
                <a:lnTo>
                  <a:pt x="127000" y="0"/>
                </a:lnTo>
                <a:close/>
              </a:path>
            </a:pathLst>
          </a:custGeom>
          <a:solidFill>
            <a:srgbClr val="260D0D"/>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任意多边形 65"/>
          <p:cNvSpPr>
            <a:spLocks noChangeArrowheads="1"/>
          </p:cNvSpPr>
          <p:nvPr/>
        </p:nvSpPr>
        <p:spPr bwMode="auto">
          <a:xfrm>
            <a:off x="7264400" y="6705600"/>
            <a:ext cx="203200" cy="355600"/>
          </a:xfrm>
          <a:custGeom>
            <a:avLst/>
            <a:gdLst>
              <a:gd name="T0" fmla="*/ 127000 w 152400"/>
              <a:gd name="T1" fmla="*/ 0 h 266700"/>
              <a:gd name="T2" fmla="*/ 0 w 152400"/>
              <a:gd name="T3" fmla="*/ 57150 h 266700"/>
              <a:gd name="T4" fmla="*/ 152400 w 152400"/>
              <a:gd name="T5" fmla="*/ 266700 h 266700"/>
              <a:gd name="T6" fmla="*/ 127000 w 152400"/>
              <a:gd name="T7" fmla="*/ 0 h 266700"/>
              <a:gd name="T8" fmla="*/ 0 60000 65536"/>
              <a:gd name="T9" fmla="*/ 0 60000 65536"/>
              <a:gd name="T10" fmla="*/ 0 60000 65536"/>
              <a:gd name="T11" fmla="*/ 0 60000 65536"/>
              <a:gd name="T12" fmla="*/ 0 w 152400"/>
              <a:gd name="T13" fmla="*/ 0 h 266700"/>
              <a:gd name="T14" fmla="*/ 152400 w 152400"/>
              <a:gd name="T15" fmla="*/ 266700 h 266700"/>
            </a:gdLst>
            <a:ahLst/>
            <a:cxnLst>
              <a:cxn ang="T8">
                <a:pos x="T0" y="T1"/>
              </a:cxn>
              <a:cxn ang="T9">
                <a:pos x="T2" y="T3"/>
              </a:cxn>
              <a:cxn ang="T10">
                <a:pos x="T4" y="T5"/>
              </a:cxn>
              <a:cxn ang="T11">
                <a:pos x="T6" y="T7"/>
              </a:cxn>
            </a:cxnLst>
            <a:rect l="T12" t="T13" r="T14" b="T15"/>
            <a:pathLst>
              <a:path w="152400" h="266700">
                <a:moveTo>
                  <a:pt x="127000" y="0"/>
                </a:moveTo>
                <a:lnTo>
                  <a:pt x="0" y="57150"/>
                </a:lnTo>
                <a:lnTo>
                  <a:pt x="152400" y="266700"/>
                </a:lnTo>
                <a:lnTo>
                  <a:pt x="127000" y="0"/>
                </a:lnTo>
                <a:close/>
              </a:path>
            </a:pathLst>
          </a:custGeom>
          <a:solidFill>
            <a:srgbClr val="BE1F3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6" name="直角三角形 72"/>
          <p:cNvSpPr>
            <a:spLocks noChangeArrowheads="1"/>
          </p:cNvSpPr>
          <p:nvPr/>
        </p:nvSpPr>
        <p:spPr bwMode="auto">
          <a:xfrm rot="5400000">
            <a:off x="-1057" y="-3176"/>
            <a:ext cx="1185333" cy="1191684"/>
          </a:xfrm>
          <a:prstGeom prst="rtTriangle">
            <a:avLst/>
          </a:prstGeom>
          <a:solidFill>
            <a:srgbClr val="EE403F"/>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7" name="直角三角形 73"/>
          <p:cNvSpPr>
            <a:spLocks noChangeArrowheads="1"/>
          </p:cNvSpPr>
          <p:nvPr/>
        </p:nvSpPr>
        <p:spPr bwMode="auto">
          <a:xfrm rot="5400000">
            <a:off x="0" y="0"/>
            <a:ext cx="973667" cy="973667"/>
          </a:xfrm>
          <a:prstGeom prst="rtTriangle">
            <a:avLst/>
          </a:prstGeom>
          <a:solidFill>
            <a:srgbClr val="FF6600"/>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直角三角形 74"/>
          <p:cNvSpPr>
            <a:spLocks noChangeArrowheads="1"/>
          </p:cNvSpPr>
          <p:nvPr/>
        </p:nvSpPr>
        <p:spPr bwMode="auto">
          <a:xfrm rot="5400000">
            <a:off x="139700" y="139700"/>
            <a:ext cx="700617" cy="700617"/>
          </a:xfrm>
          <a:prstGeom prst="rtTriangle">
            <a:avLst/>
          </a:prstGeom>
          <a:solidFill>
            <a:srgbClr val="FBB61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9" name="矩形 75"/>
          <p:cNvSpPr>
            <a:spLocks noChangeArrowheads="1"/>
          </p:cNvSpPr>
          <p:nvPr/>
        </p:nvSpPr>
        <p:spPr bwMode="auto">
          <a:xfrm rot="2700000">
            <a:off x="466725" y="39159"/>
            <a:ext cx="150284" cy="994833"/>
          </a:xfrm>
          <a:prstGeom prst="rect">
            <a:avLst/>
          </a:prstGeom>
          <a:solidFill>
            <a:srgbClr val="E7A200"/>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46"/>
          <p:cNvSpPr txBox="1"/>
          <p:nvPr/>
        </p:nvSpPr>
        <p:spPr>
          <a:xfrm>
            <a:off x="1709647" y="2499092"/>
            <a:ext cx="1470660" cy="870585"/>
          </a:xfrm>
          <a:prstGeom prst="rect">
            <a:avLst/>
          </a:prstGeom>
          <a:noFill/>
        </p:spPr>
        <p:txBody>
          <a:bodyPr wrap="none" rtlCol="0">
            <a:spAutoFit/>
          </a:bodyPr>
          <a:lstStyle/>
          <a:p>
            <a:pPr algn="ctr" defTabSz="914400" eaLnBrk="1" fontAlgn="auto" hangingPunct="1">
              <a:spcBef>
                <a:spcPts val="0"/>
              </a:spcBef>
              <a:spcAft>
                <a:spcPts val="0"/>
              </a:spcAft>
            </a:pPr>
            <a:r>
              <a:rPr lang="zh-CN" altLang="en-US" sz="5065"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5065"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47"/>
          <p:cNvSpPr txBox="1"/>
          <p:nvPr/>
        </p:nvSpPr>
        <p:spPr>
          <a:xfrm>
            <a:off x="2297339" y="3429000"/>
            <a:ext cx="295275" cy="106680"/>
          </a:xfrm>
          <a:prstGeom prst="rect">
            <a:avLst/>
          </a:prstGeom>
          <a:noFill/>
        </p:spPr>
        <p:txBody>
          <a:bodyPr wrap="none" rtlCol="0">
            <a:spAutoFit/>
          </a:bodyPr>
          <a:lstStyle/>
          <a:p>
            <a:pPr algn="ctr" defTabSz="914400" eaLnBrk="1" fontAlgn="auto" hangingPunct="1">
              <a:spcBef>
                <a:spcPts val="0"/>
              </a:spcBef>
              <a:spcAft>
                <a:spcPts val="0"/>
              </a:spcAft>
            </a:pPr>
            <a:r>
              <a:rPr lang="en-US" altLang="zh-CN" sz="100" dirty="0">
                <a:solidFill>
                  <a:schemeClr val="bg1"/>
                </a:solidFill>
                <a:latin typeface="Arial" panose="020B0604020202020204" pitchFamily="34" charset="0"/>
                <a:ea typeface="微软雅黑" panose="020B0503020204020204" pitchFamily="34" charset="-122"/>
                <a:sym typeface="Arial" panose="020B0604020202020204" pitchFamily="34" charset="0"/>
              </a:rPr>
              <a:t>PAGE DIRECTORY</a:t>
            </a:r>
            <a:endParaRPr lang="zh-CN" altLang="en-US" sz="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0" name="图片 99"/>
          <p:cNvPicPr>
            <a:picLocks noChangeAspect="1"/>
          </p:cNvPicPr>
          <p:nvPr/>
        </p:nvPicPr>
        <p:blipFill>
          <a:blip r:embed="rId1"/>
          <a:stretch>
            <a:fillRect/>
          </a:stretch>
        </p:blipFill>
        <p:spPr>
          <a:xfrm>
            <a:off x="9171093" y="1"/>
            <a:ext cx="3020907" cy="524944"/>
          </a:xfrm>
          <a:prstGeom prst="rect">
            <a:avLst/>
          </a:prstGeom>
        </p:spPr>
      </p:pic>
      <p:sp>
        <p:nvSpPr>
          <p:cNvPr id="4098" name="文本框 65"/>
          <p:cNvSpPr/>
          <p:nvPr/>
        </p:nvSpPr>
        <p:spPr>
          <a:xfrm>
            <a:off x="6460067" y="973667"/>
            <a:ext cx="5342467" cy="1076325"/>
          </a:xfrm>
          <a:prstGeom prst="rect">
            <a:avLst/>
          </a:prstGeom>
          <a:noFill/>
          <a:ln w="9525">
            <a:noFill/>
          </a:ln>
        </p:spPr>
        <p:txBody>
          <a:bodyPr anchor="t">
            <a:spAutoFit/>
          </a:bodyPr>
          <a:p>
            <a:r>
              <a:rPr lang="zh-CN" altLang="en-US" sz="3200" b="1" dirty="0">
                <a:solidFill>
                  <a:srgbClr val="404040"/>
                </a:solidFill>
                <a:latin typeface="宋体" panose="02010600030101010101" pitchFamily="2" charset="-122"/>
                <a:sym typeface="宋体" panose="02010600030101010101" pitchFamily="2" charset="-122"/>
              </a:rPr>
              <a:t>一、意义价值</a:t>
            </a:r>
            <a:endParaRPr lang="en-US" altLang="zh-CN" sz="3200" b="1" dirty="0">
              <a:solidFill>
                <a:srgbClr val="404040"/>
              </a:solidFill>
              <a:latin typeface="宋体" panose="02010600030101010101" pitchFamily="2" charset="-122"/>
              <a:sym typeface="宋体" panose="02010600030101010101" pitchFamily="2" charset="-122"/>
            </a:endParaRPr>
          </a:p>
          <a:p>
            <a:endParaRPr lang="zh-CN" altLang="en-US" sz="3200" b="1" dirty="0">
              <a:solidFill>
                <a:srgbClr val="000000"/>
              </a:solidFill>
              <a:latin typeface="宋体" panose="02010600030101010101" pitchFamily="2" charset="-122"/>
              <a:sym typeface="宋体" panose="02010600030101010101" pitchFamily="2" charset="-122"/>
            </a:endParaRPr>
          </a:p>
        </p:txBody>
      </p:sp>
      <p:sp>
        <p:nvSpPr>
          <p:cNvPr id="4099" name="文本框 66"/>
          <p:cNvSpPr/>
          <p:nvPr/>
        </p:nvSpPr>
        <p:spPr>
          <a:xfrm>
            <a:off x="6409267" y="2154555"/>
            <a:ext cx="5342467" cy="583565"/>
          </a:xfrm>
          <a:prstGeom prst="rect">
            <a:avLst/>
          </a:prstGeom>
          <a:noFill/>
          <a:ln w="9525">
            <a:noFill/>
          </a:ln>
        </p:spPr>
        <p:txBody>
          <a:bodyPr anchor="t">
            <a:spAutoFit/>
          </a:bodyPr>
          <a:p>
            <a:r>
              <a:rPr lang="zh-CN" altLang="en-US" sz="3200" b="1" dirty="0">
                <a:solidFill>
                  <a:srgbClr val="404040"/>
                </a:solidFill>
                <a:latin typeface="宋体" panose="02010600030101010101" pitchFamily="2" charset="-122"/>
                <a:sym typeface="宋体" panose="02010600030101010101" pitchFamily="2" charset="-122"/>
              </a:rPr>
              <a:t>二、案例分析</a:t>
            </a:r>
            <a:endParaRPr lang="zh-CN" altLang="en-US" sz="3200" b="1" dirty="0">
              <a:solidFill>
                <a:srgbClr val="000000"/>
              </a:solidFill>
              <a:latin typeface="宋体" panose="02010600030101010101" pitchFamily="2" charset="-122"/>
              <a:sym typeface="宋体" panose="02010600030101010101" pitchFamily="2" charset="-122"/>
            </a:endParaRPr>
          </a:p>
        </p:txBody>
      </p:sp>
      <p:sp>
        <p:nvSpPr>
          <p:cNvPr id="4100" name="文本框 67"/>
          <p:cNvSpPr/>
          <p:nvPr/>
        </p:nvSpPr>
        <p:spPr>
          <a:xfrm>
            <a:off x="6460067" y="3428577"/>
            <a:ext cx="5342467" cy="1076325"/>
          </a:xfrm>
          <a:prstGeom prst="rect">
            <a:avLst/>
          </a:prstGeom>
          <a:noFill/>
          <a:ln w="9525">
            <a:noFill/>
          </a:ln>
        </p:spPr>
        <p:txBody>
          <a:bodyPr anchor="t">
            <a:spAutoFit/>
          </a:bodyPr>
          <a:p>
            <a:r>
              <a:rPr lang="zh-CN" altLang="en-US" sz="3200" b="1" dirty="0">
                <a:solidFill>
                  <a:srgbClr val="404040"/>
                </a:solidFill>
                <a:latin typeface="宋体" panose="02010600030101010101" pitchFamily="2" charset="-122"/>
                <a:sym typeface="宋体" panose="02010600030101010101" pitchFamily="2" charset="-122"/>
              </a:rPr>
              <a:t>三、礼仪应用</a:t>
            </a:r>
            <a:endParaRPr lang="zh-CN" altLang="en-US" sz="3200" dirty="0">
              <a:solidFill>
                <a:srgbClr val="53585E"/>
              </a:solidFill>
              <a:latin typeface="宋体" panose="02010600030101010101" pitchFamily="2" charset="-122"/>
            </a:endParaRPr>
          </a:p>
          <a:p>
            <a:endParaRPr lang="zh-CN" altLang="en-US" sz="3200" b="1" dirty="0">
              <a:solidFill>
                <a:srgbClr val="000000"/>
              </a:solidFill>
              <a:latin typeface="宋体" panose="02010600030101010101" pitchFamily="2" charset="-122"/>
              <a:sym typeface="宋体" panose="02010600030101010101" pitchFamily="2" charset="-122"/>
            </a:endParaRPr>
          </a:p>
        </p:txBody>
      </p:sp>
      <p:sp>
        <p:nvSpPr>
          <p:cNvPr id="3" name="文本框 68"/>
          <p:cNvSpPr/>
          <p:nvPr/>
        </p:nvSpPr>
        <p:spPr>
          <a:xfrm>
            <a:off x="6460067" y="4789593"/>
            <a:ext cx="5342467" cy="583565"/>
          </a:xfrm>
          <a:prstGeom prst="rect">
            <a:avLst/>
          </a:prstGeom>
          <a:noFill/>
          <a:ln w="9525">
            <a:noFill/>
          </a:ln>
        </p:spPr>
        <p:txBody>
          <a:bodyPr anchor="t">
            <a:spAutoFit/>
          </a:bodyPr>
          <a:p>
            <a:r>
              <a:rPr lang="zh-CN" altLang="en-US" sz="3200" b="1" dirty="0">
                <a:solidFill>
                  <a:srgbClr val="404040"/>
                </a:solidFill>
                <a:latin typeface="宋体" panose="02010600030101010101" pitchFamily="2" charset="-122"/>
                <a:sym typeface="宋体" panose="02010600030101010101" pitchFamily="2" charset="-122"/>
              </a:rPr>
              <a:t>四、样板参考</a:t>
            </a:r>
            <a:endParaRPr lang="zh-CN" altLang="en-US" sz="3200" b="1" dirty="0">
              <a:solidFill>
                <a:srgbClr val="000000"/>
              </a:solidFill>
              <a:latin typeface="宋体" panose="02010600030101010101" pitchFamily="2"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p14:gallery dir="l"/>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100"/>
                            </p:stCondLst>
                            <p:childTnLst>
                              <p:par>
                                <p:cTn id="11" presetID="47" presetClass="entr" presetSubtype="0"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childTnLst>
                          </p:cTn>
                        </p:par>
                        <p:par>
                          <p:cTn id="16" fill="hold">
                            <p:stCondLst>
                              <p:cond delay="2100"/>
                            </p:stCondLst>
                            <p:childTnLst>
                              <p:par>
                                <p:cTn id="17" presetID="12" presetClass="entr" presetSubtype="8" fill="hold" grpId="0" nodeType="afterEffect">
                                  <p:stCondLst>
                                    <p:cond delay="0"/>
                                  </p:stCondLst>
                                  <p:childTnLst>
                                    <p:set>
                                      <p:cBhvr>
                                        <p:cTn id="18" dur="1" fill="hold">
                                          <p:stCondLst>
                                            <p:cond delay="0"/>
                                          </p:stCondLst>
                                        </p:cTn>
                                        <p:tgtEl>
                                          <p:spTgt spid="4098"/>
                                        </p:tgtEl>
                                        <p:attrNameLst>
                                          <p:attrName>style.visibility</p:attrName>
                                        </p:attrNameLst>
                                      </p:cBhvr>
                                      <p:to>
                                        <p:strVal val="visible"/>
                                      </p:to>
                                    </p:set>
                                    <p:anim calcmode="lin" valueType="num">
                                      <p:cBhvr>
                                        <p:cTn id="19" dur="500"/>
                                        <p:tgtEl>
                                          <p:spTgt spid="4098"/>
                                        </p:tgtEl>
                                        <p:attrNameLst>
                                          <p:attrName>ppt_x</p:attrName>
                                        </p:attrNameLst>
                                      </p:cBhvr>
                                      <p:tavLst>
                                        <p:tav tm="0">
                                          <p:val>
                                            <p:strVal val="#ppt_x-#ppt_w*1.125000"/>
                                          </p:val>
                                        </p:tav>
                                        <p:tav tm="100000">
                                          <p:val>
                                            <p:strVal val="#ppt_x"/>
                                          </p:val>
                                        </p:tav>
                                      </p:tavLst>
                                    </p:anim>
                                    <p:animEffect filter="wipe(right)">
                                      <p:cBhvr>
                                        <p:cTn id="20" dur="500"/>
                                        <p:tgtEl>
                                          <p:spTgt spid="4098"/>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099"/>
                                        </p:tgtEl>
                                        <p:attrNameLst>
                                          <p:attrName>style.visibility</p:attrName>
                                        </p:attrNameLst>
                                      </p:cBhvr>
                                      <p:to>
                                        <p:strVal val="visible"/>
                                      </p:to>
                                    </p:set>
                                    <p:anim calcmode="lin" valueType="num">
                                      <p:cBhvr>
                                        <p:cTn id="23" dur="500"/>
                                        <p:tgtEl>
                                          <p:spTgt spid="4099"/>
                                        </p:tgtEl>
                                        <p:attrNameLst>
                                          <p:attrName>ppt_x</p:attrName>
                                        </p:attrNameLst>
                                      </p:cBhvr>
                                      <p:tavLst>
                                        <p:tav tm="0">
                                          <p:val>
                                            <p:strVal val="#ppt_x-#ppt_w*1.125000"/>
                                          </p:val>
                                        </p:tav>
                                        <p:tav tm="100000">
                                          <p:val>
                                            <p:strVal val="#ppt_x"/>
                                          </p:val>
                                        </p:tav>
                                      </p:tavLst>
                                    </p:anim>
                                    <p:animEffect filter="wipe(right)">
                                      <p:cBhvr>
                                        <p:cTn id="24" dur="500"/>
                                        <p:tgtEl>
                                          <p:spTgt spid="4099"/>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4100"/>
                                        </p:tgtEl>
                                        <p:attrNameLst>
                                          <p:attrName>style.visibility</p:attrName>
                                        </p:attrNameLst>
                                      </p:cBhvr>
                                      <p:to>
                                        <p:strVal val="visible"/>
                                      </p:to>
                                    </p:set>
                                    <p:anim calcmode="lin" valueType="num">
                                      <p:cBhvr>
                                        <p:cTn id="27" dur="500"/>
                                        <p:tgtEl>
                                          <p:spTgt spid="4100"/>
                                        </p:tgtEl>
                                        <p:attrNameLst>
                                          <p:attrName>ppt_x</p:attrName>
                                        </p:attrNameLst>
                                      </p:cBhvr>
                                      <p:tavLst>
                                        <p:tav tm="0">
                                          <p:val>
                                            <p:strVal val="#ppt_x-#ppt_w*1.125000"/>
                                          </p:val>
                                        </p:tav>
                                        <p:tav tm="100000">
                                          <p:val>
                                            <p:strVal val="#ppt_x"/>
                                          </p:val>
                                        </p:tav>
                                      </p:tavLst>
                                    </p:anim>
                                    <p:animEffect filter="wipe(right)">
                                      <p:cBhvr>
                                        <p:cTn id="28" dur="500"/>
                                        <p:tgtEl>
                                          <p:spTgt spid="4100"/>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p:tgtEl>
                                          <p:spTgt spid="3"/>
                                        </p:tgtEl>
                                        <p:attrNameLst>
                                          <p:attrName>ppt_x</p:attrName>
                                        </p:attrNameLst>
                                      </p:cBhvr>
                                      <p:tavLst>
                                        <p:tav tm="0">
                                          <p:val>
                                            <p:strVal val="#ppt_x-#ppt_w*1.125000"/>
                                          </p:val>
                                        </p:tav>
                                        <p:tav tm="100000">
                                          <p:val>
                                            <p:strVal val="#ppt_x"/>
                                          </p:val>
                                        </p:tav>
                                      </p:tavLst>
                                    </p:anim>
                                    <p:animEffect filter="wipe(righ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098" grpId="0" bldLvl="0"/>
      <p:bldP spid="4099" grpId="0" bldLvl="0"/>
      <p:bldP spid="4100" grpId="0" bldLvl="0"/>
      <p:bldP spid="3" grpId="0" bldLvl="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p:nvPr/>
        </p:nvSpPr>
        <p:spPr>
          <a:xfrm>
            <a:off x="3736975" y="2730500"/>
            <a:ext cx="5410200" cy="922020"/>
          </a:xfrm>
          <a:prstGeom prst="rect">
            <a:avLst/>
          </a:prstGeom>
          <a:noFill/>
          <a:ln w="9525">
            <a:noFill/>
          </a:ln>
        </p:spPr>
        <p:txBody>
          <a:bodyPr wrap="square" anchor="t">
            <a:spAutoFit/>
          </a:bodyPr>
          <a:lstStyle/>
          <a:p>
            <a:pPr algn="ctr"/>
            <a:r>
              <a:rPr lang="zh-CN" altLang="en-US" sz="5400" b="1" dirty="0">
                <a:solidFill>
                  <a:srgbClr val="000000"/>
                </a:solidFill>
                <a:latin typeface="Calibri" panose="020F0502020204030204" pitchFamily="34" charset="0"/>
                <a:sym typeface="Calibri" panose="020F0502020204030204" pitchFamily="34" charset="0"/>
              </a:rPr>
              <a:t>五、</a:t>
            </a:r>
            <a:r>
              <a:rPr lang="en-US" altLang="zh-CN" sz="5400" b="1" dirty="0">
                <a:solidFill>
                  <a:srgbClr val="000000"/>
                </a:solidFill>
                <a:latin typeface="Calibri" panose="020F0502020204030204" pitchFamily="34" charset="0"/>
                <a:sym typeface="Calibri" panose="020F0502020204030204" pitchFamily="34" charset="0"/>
              </a:rPr>
              <a:t>  </a:t>
            </a:r>
            <a:r>
              <a:rPr lang="zh-CN" altLang="en-US" sz="5400" b="1" dirty="0">
                <a:solidFill>
                  <a:srgbClr val="000000"/>
                </a:solidFill>
                <a:latin typeface="Calibri" panose="020F0502020204030204" pitchFamily="34" charset="0"/>
                <a:sym typeface="Calibri" panose="020F0502020204030204" pitchFamily="34" charset="0"/>
              </a:rPr>
              <a:t>样板参考</a:t>
            </a:r>
            <a:endParaRPr lang="zh-CN" altLang="zh-CN" sz="5400" b="1"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rcRect r="-144" b="10861"/>
          <a:stretch>
            <a:fillRect/>
          </a:stretch>
        </p:blipFill>
        <p:spPr>
          <a:xfrm>
            <a:off x="3088640" y="1323340"/>
            <a:ext cx="5652770" cy="3357880"/>
          </a:xfrm>
          <a:prstGeom prst="rect">
            <a:avLst/>
          </a:prstGeom>
        </p:spPr>
      </p:pic>
      <p:sp>
        <p:nvSpPr>
          <p:cNvPr id="10" name="文本框 9"/>
          <p:cNvSpPr txBox="1"/>
          <p:nvPr/>
        </p:nvSpPr>
        <p:spPr>
          <a:xfrm>
            <a:off x="5494020" y="189865"/>
            <a:ext cx="1292860" cy="398780"/>
          </a:xfrm>
          <a:prstGeom prst="rect">
            <a:avLst/>
          </a:prstGeom>
          <a:noFill/>
        </p:spPr>
        <p:txBody>
          <a:bodyPr wrap="square" rtlCol="0">
            <a:spAutoFit/>
          </a:bodyPr>
          <a:lstStyle/>
          <a:p>
            <a:pPr algn="ctr"/>
            <a:r>
              <a:rPr lang="zh-CN" altLang="en-US" sz="2000" b="1" dirty="0">
                <a:solidFill>
                  <a:srgbClr val="000000"/>
                </a:solidFill>
                <a:latin typeface="Calibri" panose="020F0502020204030204" pitchFamily="34" charset="0"/>
                <a:sym typeface="Calibri" panose="020F0502020204030204" pitchFamily="34" charset="0"/>
              </a:rPr>
              <a:t>样板参考</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2" name="文本框 1"/>
          <p:cNvSpPr txBox="1"/>
          <p:nvPr/>
        </p:nvSpPr>
        <p:spPr>
          <a:xfrm>
            <a:off x="4000500" y="5103495"/>
            <a:ext cx="3642995" cy="645160"/>
          </a:xfrm>
          <a:prstGeom prst="rect">
            <a:avLst/>
          </a:prstGeom>
          <a:gradFill>
            <a:gsLst>
              <a:gs pos="0">
                <a:srgbClr val="FE4444"/>
              </a:gs>
              <a:gs pos="100000">
                <a:srgbClr val="832B2B"/>
              </a:gs>
            </a:gsLst>
            <a:lin ang="5400000" scaled="0"/>
          </a:gradFill>
        </p:spPr>
        <p:txBody>
          <a:bodyPr wrap="square" rtlCol="0">
            <a:spAutoFit/>
          </a:bodyPr>
          <a:p>
            <a:r>
              <a:rPr lang="en-US" altLang="zh-CN" sz="3600">
                <a:solidFill>
                  <a:schemeClr val="accent5"/>
                </a:solidFill>
              </a:rPr>
              <a:t>   2016/</a:t>
            </a:r>
            <a:r>
              <a:rPr lang="zh-CN" altLang="en-US" sz="3600">
                <a:solidFill>
                  <a:schemeClr val="accent5"/>
                </a:solidFill>
              </a:rPr>
              <a:t>第</a:t>
            </a:r>
            <a:r>
              <a:rPr lang="en-US" altLang="zh-CN" sz="3600">
                <a:solidFill>
                  <a:schemeClr val="accent5"/>
                </a:solidFill>
              </a:rPr>
              <a:t>10</a:t>
            </a:r>
            <a:r>
              <a:rPr lang="zh-CN" altLang="en-US" sz="3600">
                <a:solidFill>
                  <a:schemeClr val="accent5"/>
                </a:solidFill>
              </a:rPr>
              <a:t>期</a:t>
            </a:r>
            <a:endParaRPr lang="zh-CN" altLang="en-US" sz="3600">
              <a:solidFill>
                <a:schemeClr val="accent5"/>
              </a:solidFill>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0" name="文本框 2"/>
          <p:cNvSpPr/>
          <p:nvPr/>
        </p:nvSpPr>
        <p:spPr>
          <a:xfrm>
            <a:off x="2608580" y="1449705"/>
            <a:ext cx="1447800" cy="583565"/>
          </a:xfrm>
          <a:prstGeom prst="rect">
            <a:avLst/>
          </a:prstGeom>
          <a:noFill/>
          <a:ln w="9525">
            <a:noFill/>
          </a:ln>
        </p:spPr>
        <p:txBody>
          <a:bodyPr wrap="square" anchor="t">
            <a:spAutoFit/>
          </a:bodyPr>
          <a:lstStyle/>
          <a:p>
            <a:pPr algn="ctr"/>
            <a:r>
              <a:rPr lang="zh-CN" altLang="en-US" sz="3200" b="1">
                <a:solidFill>
                  <a:schemeClr val="tx1"/>
                </a:solidFill>
                <a:effectLst>
                  <a:outerShdw blurRad="38100" dist="19050" dir="2700000" algn="tl" rotWithShape="0">
                    <a:schemeClr val="dk1">
                      <a:alpha val="40000"/>
                    </a:schemeClr>
                  </a:outerShdw>
                </a:effectLst>
                <a:ea typeface="宋体" panose="02010600030101010101" pitchFamily="2" charset="-122"/>
                <a:sym typeface="宋体" panose="02010600030101010101" pitchFamily="2" charset="-122"/>
              </a:rPr>
              <a:t>作业</a:t>
            </a:r>
            <a:endParaRPr lang="zh-CN" altLang="zh-CN" sz="3600" dirty="0">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sym typeface="宋体" panose="02010600030101010101" pitchFamily="2" charset="-122"/>
            </a:endParaRPr>
          </a:p>
        </p:txBody>
      </p:sp>
      <p:sp>
        <p:nvSpPr>
          <p:cNvPr id="26721" name="文本框 1"/>
          <p:cNvSpPr txBox="1"/>
          <p:nvPr/>
        </p:nvSpPr>
        <p:spPr>
          <a:xfrm>
            <a:off x="4150360" y="1997075"/>
            <a:ext cx="2778125" cy="3046095"/>
          </a:xfrm>
          <a:prstGeom prst="rect">
            <a:avLst/>
          </a:prstGeom>
          <a:noFill/>
          <a:ln w="9525">
            <a:noFill/>
          </a:ln>
        </p:spPr>
        <p:txBody>
          <a:bodyPr wrap="square" anchor="t">
            <a:spAutoFit/>
          </a:bodyPr>
          <a:lstStyle/>
          <a:p>
            <a:endParaRPr lang="zh-CN" altLang="en-US" sz="3200"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a:p>
            <a:endParaRPr lang="zh-CN" altLang="en-US" sz="3200"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a:p>
            <a:r>
              <a:rPr lang="zh-CN" altLang="en-US" sz="3200"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内容包含敲门、问候、请示、递简历、落座、握手、感谢。</a:t>
            </a:r>
            <a:endParaRPr lang="zh-CN" altLang="en-US" sz="3200" b="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endParaRPr>
          </a:p>
        </p:txBody>
      </p:sp>
      <p:sp>
        <p:nvSpPr>
          <p:cNvPr id="5" name="矩形 4"/>
          <p:cNvSpPr/>
          <p:nvPr/>
        </p:nvSpPr>
        <p:spPr>
          <a:xfrm>
            <a:off x="4150360" y="1413510"/>
            <a:ext cx="7099935" cy="583565"/>
          </a:xfrm>
          <a:prstGeom prst="rect">
            <a:avLst/>
          </a:prstGeom>
          <a:noFill/>
          <a:ln>
            <a:noFill/>
          </a:ln>
        </p:spPr>
        <p:txBody>
          <a:bodyPr wrap="square" rtlCol="0" anchor="t">
            <a:spAutoFit/>
          </a:bodyPr>
          <a:lstStyle/>
          <a:p>
            <a:pPr algn="ctr"/>
            <a:r>
              <a:rPr lang="en-US" altLang="zh-CN" sz="3200" b="1">
                <a:effectLst>
                  <a:outerShdw blurRad="38100" dist="19050" dir="2700000" algn="tl" rotWithShape="0">
                    <a:schemeClr val="dk1">
                      <a:alpha val="40000"/>
                    </a:schemeClr>
                  </a:outerShdw>
                </a:effectLst>
                <a:sym typeface="+mn-ea"/>
              </a:rPr>
              <a:t> </a:t>
            </a:r>
            <a:r>
              <a:rPr lang="zh-CN" altLang="en-US" sz="3200" b="1">
                <a:effectLst>
                  <a:outerShdw blurRad="38100" dist="19050" dir="2700000" algn="tl" rotWithShape="0">
                    <a:schemeClr val="dk1">
                      <a:alpha val="40000"/>
                    </a:schemeClr>
                  </a:outerShdw>
                </a:effectLst>
                <a:sym typeface="+mn-ea"/>
              </a:rPr>
              <a:t>录制一个模拟面试（</a:t>
            </a:r>
            <a:r>
              <a:rPr lang="zh-CN" altLang="zh-CN" sz="3200" b="1">
                <a:effectLst>
                  <a:outerShdw blurRad="38100" dist="19050" dir="2700000" algn="tl" rotWithShape="0">
                    <a:schemeClr val="dk1">
                      <a:alpha val="40000"/>
                    </a:schemeClr>
                  </a:outerShdw>
                </a:effectLst>
                <a:sym typeface="+mn-ea"/>
              </a:rPr>
              <a:t>礼仪环节）</a:t>
            </a:r>
            <a:r>
              <a:rPr lang="zh-CN" altLang="en-US" sz="3200" b="1">
                <a:effectLst>
                  <a:outerShdw blurRad="38100" dist="19050" dir="2700000" algn="tl" rotWithShape="0">
                    <a:schemeClr val="dk1">
                      <a:alpha val="40000"/>
                    </a:schemeClr>
                  </a:outerShdw>
                </a:effectLst>
                <a:sym typeface="+mn-ea"/>
              </a:rPr>
              <a:t>视频。</a:t>
            </a:r>
            <a:endParaRPr lang="zh-CN" altLang="en-US" sz="32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3" name="图片 2"/>
          <p:cNvPicPr>
            <a:picLocks noChangeAspect="1"/>
          </p:cNvPicPr>
          <p:nvPr/>
        </p:nvPicPr>
        <p:blipFill>
          <a:blip r:embed="rId1">
            <a:clrChange>
              <a:clrFrom>
                <a:srgbClr val="EFEBC6">
                  <a:alpha val="100000"/>
                </a:srgbClr>
              </a:clrFrom>
              <a:clrTo>
                <a:srgbClr val="EFEBC6">
                  <a:alpha val="100000"/>
                  <a:alpha val="0"/>
                </a:srgbClr>
              </a:clrTo>
            </a:clrChange>
          </a:blip>
          <a:srcRect l="4629" t="5086" r="5086" b="5086"/>
          <a:stretch>
            <a:fillRect/>
          </a:stretch>
        </p:blipFill>
        <p:spPr>
          <a:xfrm>
            <a:off x="295275" y="1013460"/>
            <a:ext cx="2130425" cy="2120265"/>
          </a:xfrm>
          <a:prstGeom prst="ellipse">
            <a:avLst/>
          </a:prstGeom>
        </p:spPr>
      </p:pic>
      <p:sp>
        <p:nvSpPr>
          <p:cNvPr id="4" name="文本框 2"/>
          <p:cNvSpPr/>
          <p:nvPr/>
        </p:nvSpPr>
        <p:spPr>
          <a:xfrm>
            <a:off x="2608580" y="2962275"/>
            <a:ext cx="1447800" cy="583565"/>
          </a:xfrm>
          <a:prstGeom prst="rect">
            <a:avLst/>
          </a:prstGeom>
          <a:noFill/>
          <a:ln w="9525">
            <a:noFill/>
          </a:ln>
        </p:spPr>
        <p:txBody>
          <a:bodyPr wrap="square" anchor="t">
            <a:spAutoFit/>
          </a:bodyPr>
          <a:p>
            <a:pPr algn="ctr"/>
            <a:r>
              <a:rPr lang="zh-CN" altLang="zh-CN" sz="3200" b="1" dirty="0">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sym typeface="宋体" panose="02010600030101010101" pitchFamily="2" charset="-122"/>
              </a:rPr>
              <a:t>要求</a:t>
            </a:r>
            <a:endParaRPr lang="zh-CN" altLang="zh-CN" sz="3200" b="1" dirty="0">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sym typeface="宋体" panose="02010600030101010101" pitchFamily="2"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5"/>
          <p:cNvSpPr txBox="1"/>
          <p:nvPr/>
        </p:nvSpPr>
        <p:spPr bwMode="auto">
          <a:xfrm>
            <a:off x="8610600" y="6356351"/>
            <a:ext cx="2743200" cy="366183"/>
          </a:xfrm>
          <a:prstGeom prst="rect">
            <a:avLst/>
          </a:prstGeom>
          <a:noFill/>
          <a:ln>
            <a:noFill/>
          </a:ln>
        </p:spPr>
        <p:txBody>
          <a:bodyPr vert="horz" wrap="square" lIns="121920" tIns="60960" rIns="121920" bIns="60960" numCol="1" anchor="ctr" anchorCtr="0" compatLnSpc="1"/>
          <a:lstStyle>
            <a:defPPr>
              <a:defRPr lang="zh-CN"/>
            </a:defPPr>
            <a:lvl1pPr algn="r" defTabSz="685800" rtl="0" fontAlgn="base">
              <a:spcBef>
                <a:spcPct val="0"/>
              </a:spcBef>
              <a:spcAft>
                <a:spcPct val="0"/>
              </a:spcAft>
              <a:buFont typeface="Arial" panose="020B0604020202020204" pitchFamily="34" charset="0"/>
              <a:defRPr sz="900" kern="1200">
                <a:solidFill>
                  <a:srgbClr val="898989"/>
                </a:solidFill>
                <a:latin typeface="Arial" panose="020B0604020202020204" pitchFamily="34" charset="0"/>
                <a:ea typeface="宋体" panose="02010600030101010101" pitchFamily="2" charset="-122"/>
                <a:cs typeface="+mn-cs"/>
              </a:defRPr>
            </a:lvl1pPr>
            <a:lvl2pPr marL="342900" algn="l" defTabSz="685800" rtl="0" fontAlgn="base">
              <a:spcBef>
                <a:spcPct val="0"/>
              </a:spcBef>
              <a:spcAft>
                <a:spcPct val="0"/>
              </a:spcAft>
              <a:buFont typeface="Arial" panose="020B0604020202020204" pitchFamily="34" charset="0"/>
              <a:defRPr sz="1300" kern="1200">
                <a:solidFill>
                  <a:schemeClr val="tx1"/>
                </a:solidFill>
                <a:latin typeface="Arial" panose="020B0604020202020204" pitchFamily="34" charset="0"/>
                <a:ea typeface="宋体" panose="02010600030101010101" pitchFamily="2" charset="-122"/>
                <a:cs typeface="+mn-cs"/>
              </a:defRPr>
            </a:lvl2pPr>
            <a:lvl3pPr marL="685800" algn="l" defTabSz="685800" rtl="0" fontAlgn="base">
              <a:spcBef>
                <a:spcPct val="0"/>
              </a:spcBef>
              <a:spcAft>
                <a:spcPct val="0"/>
              </a:spcAft>
              <a:buFont typeface="Arial" panose="020B0604020202020204" pitchFamily="34" charset="0"/>
              <a:defRPr sz="1300" kern="1200">
                <a:solidFill>
                  <a:schemeClr val="tx1"/>
                </a:solidFill>
                <a:latin typeface="Arial" panose="020B0604020202020204" pitchFamily="34" charset="0"/>
                <a:ea typeface="宋体" panose="02010600030101010101" pitchFamily="2" charset="-122"/>
                <a:cs typeface="+mn-cs"/>
              </a:defRPr>
            </a:lvl3pPr>
            <a:lvl4pPr marL="1028700" algn="l" defTabSz="685800" rtl="0" fontAlgn="base">
              <a:spcBef>
                <a:spcPct val="0"/>
              </a:spcBef>
              <a:spcAft>
                <a:spcPct val="0"/>
              </a:spcAft>
              <a:buFont typeface="Arial" panose="020B0604020202020204" pitchFamily="34" charset="0"/>
              <a:defRPr sz="1300" kern="1200">
                <a:solidFill>
                  <a:schemeClr val="tx1"/>
                </a:solidFill>
                <a:latin typeface="Arial" panose="020B0604020202020204" pitchFamily="34" charset="0"/>
                <a:ea typeface="宋体" panose="02010600030101010101" pitchFamily="2" charset="-122"/>
                <a:cs typeface="+mn-cs"/>
              </a:defRPr>
            </a:lvl4pPr>
            <a:lvl5pPr marL="1371600" algn="l" defTabSz="685800" rtl="0" fontAlgn="base">
              <a:spcBef>
                <a:spcPct val="0"/>
              </a:spcBef>
              <a:spcAft>
                <a:spcPct val="0"/>
              </a:spcAft>
              <a:buFont typeface="Arial" panose="020B0604020202020204" pitchFamily="34" charset="0"/>
              <a:defRPr sz="1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1300" kern="1200">
                <a:solidFill>
                  <a:schemeClr val="tx1"/>
                </a:solidFill>
                <a:latin typeface="Arial" panose="020B0604020202020204" pitchFamily="34" charset="0"/>
                <a:ea typeface="宋体" panose="02010600030101010101" pitchFamily="2" charset="-122"/>
                <a:cs typeface="+mn-cs"/>
              </a:defRPr>
            </a:lvl9pPr>
          </a:lstStyle>
          <a:p>
            <a:pPr marL="0" marR="0" lvl="0" indent="0" algn="r" defTabSz="685800" rtl="0" eaLnBrk="1" fontAlgn="base" latinLnBrk="0" hangingPunct="1">
              <a:lnSpc>
                <a:spcPct val="100000"/>
              </a:lnSpc>
              <a:spcBef>
                <a:spcPct val="0"/>
              </a:spcBef>
              <a:spcAft>
                <a:spcPct val="0"/>
              </a:spcAft>
              <a:buClrTx/>
              <a:buSzTx/>
              <a:buFont typeface="Arial" panose="020B0604020202020204" pitchFamily="34" charset="0"/>
              <a:buNone/>
              <a:defRPr/>
            </a:pPr>
            <a:fld id="{0AFA48E6-3377-497B-8AD0-83C1C51C984F}" type="slidenum">
              <a:rPr kumimoji="0" lang="zh-CN" altLang="en-US" sz="1200" b="0" i="0" u="none" strike="noStrike" kern="1200" cap="none" spc="0" normalizeH="0" baseline="0" noProof="0" smtClean="0">
                <a:ln>
                  <a:noFill/>
                </a:ln>
                <a:solidFill>
                  <a:srgbClr val="898989"/>
                </a:solidFill>
                <a:effectLst/>
                <a:uLnTx/>
                <a:uFillTx/>
                <a:ea typeface="微软雅黑" panose="020B0503020204020204" pitchFamily="34" charset="-122"/>
                <a:sym typeface="Arial" panose="020B0604020202020204" pitchFamily="34" charset="0"/>
              </a:rPr>
            </a:fld>
            <a:endParaRPr kumimoji="0" lang="zh-CN" altLang="en-US" sz="2400" b="0" i="0" u="none" strike="noStrike" kern="1200" cap="none" spc="0" normalizeH="0" baseline="0" noProof="0" smtClean="0">
              <a:ln>
                <a:noFill/>
              </a:ln>
              <a:solidFill>
                <a:srgbClr val="000000"/>
              </a:solidFill>
              <a:effectLst/>
              <a:uLnTx/>
              <a:uFillTx/>
              <a:ea typeface="微软雅黑" panose="020B0503020204020204" pitchFamily="34" charset="-122"/>
              <a:sym typeface="Arial" panose="020B0604020202020204" pitchFamily="34" charset="0"/>
            </a:endParaRPr>
          </a:p>
        </p:txBody>
      </p:sp>
      <p:sp>
        <p:nvSpPr>
          <p:cNvPr id="14" name="任意多边形 35"/>
          <p:cNvSpPr>
            <a:spLocks noChangeArrowheads="1"/>
          </p:cNvSpPr>
          <p:nvPr/>
        </p:nvSpPr>
        <p:spPr bwMode="auto">
          <a:xfrm>
            <a:off x="5539317" y="2728384"/>
            <a:ext cx="670983" cy="2338916"/>
          </a:xfrm>
          <a:custGeom>
            <a:avLst/>
            <a:gdLst>
              <a:gd name="T0" fmla="*/ 55984 w 503853"/>
              <a:gd name="T1" fmla="*/ 0 h 1754155"/>
              <a:gd name="T2" fmla="*/ 503853 w 503853"/>
              <a:gd name="T3" fmla="*/ 391885 h 1754155"/>
              <a:gd name="T4" fmla="*/ 0 w 503853"/>
              <a:gd name="T5" fmla="*/ 1754155 h 1754155"/>
              <a:gd name="T6" fmla="*/ 55984 w 503853"/>
              <a:gd name="T7" fmla="*/ 0 h 1754155"/>
              <a:gd name="T8" fmla="*/ 0 60000 65536"/>
              <a:gd name="T9" fmla="*/ 0 60000 65536"/>
              <a:gd name="T10" fmla="*/ 0 60000 65536"/>
              <a:gd name="T11" fmla="*/ 0 60000 65536"/>
              <a:gd name="T12" fmla="*/ 0 w 503853"/>
              <a:gd name="T13" fmla="*/ 0 h 1754155"/>
              <a:gd name="T14" fmla="*/ 503853 w 503853"/>
              <a:gd name="T15" fmla="*/ 1754155 h 1754155"/>
            </a:gdLst>
            <a:ahLst/>
            <a:cxnLst>
              <a:cxn ang="T8">
                <a:pos x="T0" y="T1"/>
              </a:cxn>
              <a:cxn ang="T9">
                <a:pos x="T2" y="T3"/>
              </a:cxn>
              <a:cxn ang="T10">
                <a:pos x="T4" y="T5"/>
              </a:cxn>
              <a:cxn ang="T11">
                <a:pos x="T6" y="T7"/>
              </a:cxn>
            </a:cxnLst>
            <a:rect l="T12" t="T13" r="T14" b="T15"/>
            <a:pathLst>
              <a:path w="503853" h="1754155">
                <a:moveTo>
                  <a:pt x="55984" y="0"/>
                </a:moveTo>
                <a:lnTo>
                  <a:pt x="503853" y="391885"/>
                </a:lnTo>
                <a:lnTo>
                  <a:pt x="0" y="1754155"/>
                </a:lnTo>
                <a:lnTo>
                  <a:pt x="55984" y="0"/>
                </a:lnTo>
                <a:close/>
              </a:path>
            </a:pathLst>
          </a:custGeom>
          <a:solidFill>
            <a:srgbClr val="145C6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36"/>
          <p:cNvSpPr>
            <a:spLocks noChangeArrowheads="1"/>
          </p:cNvSpPr>
          <p:nvPr/>
        </p:nvSpPr>
        <p:spPr bwMode="auto">
          <a:xfrm>
            <a:off x="4851400" y="2372784"/>
            <a:ext cx="1543051" cy="679449"/>
          </a:xfrm>
          <a:custGeom>
            <a:avLst/>
            <a:gdLst>
              <a:gd name="T0" fmla="*/ 0 w 1156996"/>
              <a:gd name="T1" fmla="*/ 6220 h 510073"/>
              <a:gd name="T2" fmla="*/ 1156996 w 1156996"/>
              <a:gd name="T3" fmla="*/ 0 h 510073"/>
              <a:gd name="T4" fmla="*/ 124408 w 1156996"/>
              <a:gd name="T5" fmla="*/ 510073 h 510073"/>
              <a:gd name="T6" fmla="*/ 0 w 1156996"/>
              <a:gd name="T7" fmla="*/ 6220 h 510073"/>
              <a:gd name="T8" fmla="*/ 0 60000 65536"/>
              <a:gd name="T9" fmla="*/ 0 60000 65536"/>
              <a:gd name="T10" fmla="*/ 0 60000 65536"/>
              <a:gd name="T11" fmla="*/ 0 60000 65536"/>
              <a:gd name="T12" fmla="*/ 0 w 1156996"/>
              <a:gd name="T13" fmla="*/ 0 h 510073"/>
              <a:gd name="T14" fmla="*/ 1156996 w 1156996"/>
              <a:gd name="T15" fmla="*/ 510073 h 510073"/>
            </a:gdLst>
            <a:ahLst/>
            <a:cxnLst>
              <a:cxn ang="T8">
                <a:pos x="T0" y="T1"/>
              </a:cxn>
              <a:cxn ang="T9">
                <a:pos x="T2" y="T3"/>
              </a:cxn>
              <a:cxn ang="T10">
                <a:pos x="T4" y="T5"/>
              </a:cxn>
              <a:cxn ang="T11">
                <a:pos x="T6" y="T7"/>
              </a:cxn>
            </a:cxnLst>
            <a:rect l="T12" t="T13" r="T14" b="T15"/>
            <a:pathLst>
              <a:path w="1156996" h="510073">
                <a:moveTo>
                  <a:pt x="0" y="6220"/>
                </a:moveTo>
                <a:lnTo>
                  <a:pt x="1156996" y="0"/>
                </a:lnTo>
                <a:lnTo>
                  <a:pt x="124408" y="510073"/>
                </a:lnTo>
                <a:lnTo>
                  <a:pt x="0" y="6220"/>
                </a:lnTo>
                <a:close/>
              </a:path>
            </a:pathLst>
          </a:custGeom>
          <a:solidFill>
            <a:srgbClr val="12B0C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任意多边形 33"/>
          <p:cNvSpPr>
            <a:spLocks noChangeArrowheads="1"/>
          </p:cNvSpPr>
          <p:nvPr/>
        </p:nvSpPr>
        <p:spPr bwMode="auto">
          <a:xfrm>
            <a:off x="4669367" y="2379133"/>
            <a:ext cx="903817" cy="2705100"/>
          </a:xfrm>
          <a:custGeom>
            <a:avLst/>
            <a:gdLst>
              <a:gd name="T0" fmla="*/ 136849 w 678025"/>
              <a:gd name="T1" fmla="*/ 0 h 2002971"/>
              <a:gd name="T2" fmla="*/ 678025 w 678025"/>
              <a:gd name="T3" fmla="*/ 2002971 h 2002971"/>
              <a:gd name="T4" fmla="*/ 0 w 678025"/>
              <a:gd name="T5" fmla="*/ 1125893 h 2002971"/>
              <a:gd name="T6" fmla="*/ 136849 w 678025"/>
              <a:gd name="T7" fmla="*/ 0 h 2002971"/>
              <a:gd name="T8" fmla="*/ 0 60000 65536"/>
              <a:gd name="T9" fmla="*/ 0 60000 65536"/>
              <a:gd name="T10" fmla="*/ 0 60000 65536"/>
              <a:gd name="T11" fmla="*/ 0 60000 65536"/>
              <a:gd name="T12" fmla="*/ 0 w 678025"/>
              <a:gd name="T13" fmla="*/ 0 h 2002971"/>
              <a:gd name="T14" fmla="*/ 678025 w 678025"/>
              <a:gd name="T15" fmla="*/ 2002971 h 2002971"/>
            </a:gdLst>
            <a:ahLst/>
            <a:cxnLst>
              <a:cxn ang="T8">
                <a:pos x="T0" y="T1"/>
              </a:cxn>
              <a:cxn ang="T9">
                <a:pos x="T2" y="T3"/>
              </a:cxn>
              <a:cxn ang="T10">
                <a:pos x="T4" y="T5"/>
              </a:cxn>
              <a:cxn ang="T11">
                <a:pos x="T6" y="T7"/>
              </a:cxn>
            </a:cxnLst>
            <a:rect l="T12" t="T13" r="T14" b="T15"/>
            <a:pathLst>
              <a:path w="678025" h="2002971">
                <a:moveTo>
                  <a:pt x="136849" y="0"/>
                </a:moveTo>
                <a:lnTo>
                  <a:pt x="678025" y="2002971"/>
                </a:lnTo>
                <a:lnTo>
                  <a:pt x="0" y="1125893"/>
                </a:lnTo>
                <a:lnTo>
                  <a:pt x="136849" y="0"/>
                </a:lnTo>
                <a:close/>
              </a:path>
            </a:pathLst>
          </a:custGeom>
          <a:solidFill>
            <a:srgbClr val="14688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任意多边形 30"/>
          <p:cNvSpPr>
            <a:spLocks noChangeArrowheads="1"/>
          </p:cNvSpPr>
          <p:nvPr/>
        </p:nvSpPr>
        <p:spPr bwMode="auto">
          <a:xfrm>
            <a:off x="4487333" y="3881967"/>
            <a:ext cx="2472267" cy="3043767"/>
          </a:xfrm>
          <a:custGeom>
            <a:avLst/>
            <a:gdLst>
              <a:gd name="T0" fmla="*/ 136849 w 1853682"/>
              <a:gd name="T1" fmla="*/ 0 h 2282889"/>
              <a:gd name="T2" fmla="*/ 1853682 w 1853682"/>
              <a:gd name="T3" fmla="*/ 2282889 h 2282889"/>
              <a:gd name="T4" fmla="*/ 1698171 w 1853682"/>
              <a:gd name="T5" fmla="*/ 2282889 h 2282889"/>
              <a:gd name="T6" fmla="*/ 0 w 1853682"/>
              <a:gd name="T7" fmla="*/ 1107232 h 2282889"/>
              <a:gd name="T8" fmla="*/ 136849 w 1853682"/>
              <a:gd name="T9" fmla="*/ 0 h 2282889"/>
              <a:gd name="T10" fmla="*/ 0 60000 65536"/>
              <a:gd name="T11" fmla="*/ 0 60000 65536"/>
              <a:gd name="T12" fmla="*/ 0 60000 65536"/>
              <a:gd name="T13" fmla="*/ 0 60000 65536"/>
              <a:gd name="T14" fmla="*/ 0 60000 65536"/>
              <a:gd name="T15" fmla="*/ 0 w 1853682"/>
              <a:gd name="T16" fmla="*/ 0 h 2282889"/>
              <a:gd name="T17" fmla="*/ 1853682 w 1853682"/>
              <a:gd name="T18" fmla="*/ 2282889 h 2282889"/>
            </a:gdLst>
            <a:ahLst/>
            <a:cxnLst>
              <a:cxn ang="T10">
                <a:pos x="T0" y="T1"/>
              </a:cxn>
              <a:cxn ang="T11">
                <a:pos x="T2" y="T3"/>
              </a:cxn>
              <a:cxn ang="T12">
                <a:pos x="T4" y="T5"/>
              </a:cxn>
              <a:cxn ang="T13">
                <a:pos x="T6" y="T7"/>
              </a:cxn>
              <a:cxn ang="T14">
                <a:pos x="T8" y="T9"/>
              </a:cxn>
            </a:cxnLst>
            <a:rect l="T15" t="T16" r="T17" b="T18"/>
            <a:pathLst>
              <a:path w="1853682" h="2282889">
                <a:moveTo>
                  <a:pt x="136849" y="0"/>
                </a:moveTo>
                <a:lnTo>
                  <a:pt x="1853682" y="2282889"/>
                </a:lnTo>
                <a:lnTo>
                  <a:pt x="1698171" y="2282889"/>
                </a:lnTo>
                <a:lnTo>
                  <a:pt x="0" y="1107232"/>
                </a:lnTo>
                <a:lnTo>
                  <a:pt x="136849" y="0"/>
                </a:lnTo>
                <a:close/>
              </a:path>
            </a:pathLst>
          </a:custGeom>
          <a:solidFill>
            <a:srgbClr val="13879A"/>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38"/>
          <p:cNvSpPr>
            <a:spLocks noChangeArrowheads="1"/>
          </p:cNvSpPr>
          <p:nvPr/>
        </p:nvSpPr>
        <p:spPr bwMode="auto">
          <a:xfrm>
            <a:off x="3416300" y="-57151"/>
            <a:ext cx="1883833" cy="2478617"/>
          </a:xfrm>
          <a:custGeom>
            <a:avLst/>
            <a:gdLst>
              <a:gd name="T0" fmla="*/ 1069910 w 1393372"/>
              <a:gd name="T1" fmla="*/ 6220 h 1847461"/>
              <a:gd name="T2" fmla="*/ 1393372 w 1393372"/>
              <a:gd name="T3" fmla="*/ 0 h 1847461"/>
              <a:gd name="T4" fmla="*/ 1076131 w 1393372"/>
              <a:gd name="T5" fmla="*/ 1835020 h 1847461"/>
              <a:gd name="T6" fmla="*/ 0 w 1393372"/>
              <a:gd name="T7" fmla="*/ 1847461 h 1847461"/>
              <a:gd name="T8" fmla="*/ 1069910 w 1393372"/>
              <a:gd name="T9" fmla="*/ 6220 h 1847461"/>
              <a:gd name="T10" fmla="*/ 0 60000 65536"/>
              <a:gd name="T11" fmla="*/ 0 60000 65536"/>
              <a:gd name="T12" fmla="*/ 0 60000 65536"/>
              <a:gd name="T13" fmla="*/ 0 60000 65536"/>
              <a:gd name="T14" fmla="*/ 0 60000 65536"/>
              <a:gd name="T15" fmla="*/ 0 w 1393372"/>
              <a:gd name="T16" fmla="*/ 0 h 1847461"/>
              <a:gd name="T17" fmla="*/ 1393372 w 1393372"/>
              <a:gd name="T18" fmla="*/ 1847461 h 1847461"/>
            </a:gdLst>
            <a:ahLst/>
            <a:cxnLst>
              <a:cxn ang="T10">
                <a:pos x="T0" y="T1"/>
              </a:cxn>
              <a:cxn ang="T11">
                <a:pos x="T2" y="T3"/>
              </a:cxn>
              <a:cxn ang="T12">
                <a:pos x="T4" y="T5"/>
              </a:cxn>
              <a:cxn ang="T13">
                <a:pos x="T6" y="T7"/>
              </a:cxn>
              <a:cxn ang="T14">
                <a:pos x="T8" y="T9"/>
              </a:cxn>
            </a:cxnLst>
            <a:rect l="T15" t="T16" r="T17" b="T18"/>
            <a:pathLst>
              <a:path w="1393372" h="1847461">
                <a:moveTo>
                  <a:pt x="1069910" y="6220"/>
                </a:moveTo>
                <a:lnTo>
                  <a:pt x="1393372" y="0"/>
                </a:lnTo>
                <a:lnTo>
                  <a:pt x="1076131" y="1835020"/>
                </a:lnTo>
                <a:lnTo>
                  <a:pt x="0" y="1847461"/>
                </a:lnTo>
                <a:lnTo>
                  <a:pt x="1069910" y="6220"/>
                </a:lnTo>
                <a:close/>
              </a:path>
            </a:pathLst>
          </a:custGeom>
          <a:solidFill>
            <a:srgbClr val="14688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47"/>
          <p:cNvSpPr>
            <a:spLocks noChangeArrowheads="1"/>
          </p:cNvSpPr>
          <p:nvPr/>
        </p:nvSpPr>
        <p:spPr bwMode="auto">
          <a:xfrm>
            <a:off x="5698067" y="440267"/>
            <a:ext cx="298451" cy="952500"/>
          </a:xfrm>
          <a:custGeom>
            <a:avLst/>
            <a:gdLst>
              <a:gd name="T0" fmla="*/ 0 w 223935"/>
              <a:gd name="T1" fmla="*/ 0 h 715347"/>
              <a:gd name="T2" fmla="*/ 223935 w 223935"/>
              <a:gd name="T3" fmla="*/ 628261 h 715347"/>
              <a:gd name="T4" fmla="*/ 62204 w 223935"/>
              <a:gd name="T5" fmla="*/ 715347 h 715347"/>
              <a:gd name="T6" fmla="*/ 0 w 223935"/>
              <a:gd name="T7" fmla="*/ 0 h 715347"/>
              <a:gd name="T8" fmla="*/ 0 60000 65536"/>
              <a:gd name="T9" fmla="*/ 0 60000 65536"/>
              <a:gd name="T10" fmla="*/ 0 60000 65536"/>
              <a:gd name="T11" fmla="*/ 0 60000 65536"/>
              <a:gd name="T12" fmla="*/ 0 w 223935"/>
              <a:gd name="T13" fmla="*/ 0 h 715347"/>
              <a:gd name="T14" fmla="*/ 223935 w 223935"/>
              <a:gd name="T15" fmla="*/ 715347 h 715347"/>
            </a:gdLst>
            <a:ahLst/>
            <a:cxnLst>
              <a:cxn ang="T8">
                <a:pos x="T0" y="T1"/>
              </a:cxn>
              <a:cxn ang="T9">
                <a:pos x="T2" y="T3"/>
              </a:cxn>
              <a:cxn ang="T10">
                <a:pos x="T4" y="T5"/>
              </a:cxn>
              <a:cxn ang="T11">
                <a:pos x="T6" y="T7"/>
              </a:cxn>
            </a:cxnLst>
            <a:rect l="T12" t="T13" r="T14" b="T15"/>
            <a:pathLst>
              <a:path w="223935" h="715347">
                <a:moveTo>
                  <a:pt x="0" y="0"/>
                </a:moveTo>
                <a:lnTo>
                  <a:pt x="223935" y="628261"/>
                </a:lnTo>
                <a:lnTo>
                  <a:pt x="62204" y="715347"/>
                </a:lnTo>
                <a:lnTo>
                  <a:pt x="0" y="0"/>
                </a:lnTo>
                <a:close/>
              </a:path>
            </a:pathLst>
          </a:custGeom>
          <a:solidFill>
            <a:srgbClr val="28AEE0"/>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24"/>
          <p:cNvSpPr>
            <a:spLocks noChangeArrowheads="1"/>
          </p:cNvSpPr>
          <p:nvPr/>
        </p:nvSpPr>
        <p:spPr bwMode="auto">
          <a:xfrm>
            <a:off x="-156633" y="-74084"/>
            <a:ext cx="423333" cy="374651"/>
          </a:xfrm>
          <a:custGeom>
            <a:avLst/>
            <a:gdLst>
              <a:gd name="T0" fmla="*/ 37322 w 317241"/>
              <a:gd name="T1" fmla="*/ 255036 h 279918"/>
              <a:gd name="T2" fmla="*/ 118188 w 317241"/>
              <a:gd name="T3" fmla="*/ 279918 h 279918"/>
              <a:gd name="T4" fmla="*/ 317241 w 317241"/>
              <a:gd name="T5" fmla="*/ 0 h 279918"/>
              <a:gd name="T6" fmla="*/ 0 w 317241"/>
              <a:gd name="T7" fmla="*/ 6220 h 279918"/>
              <a:gd name="T8" fmla="*/ 37322 w 317241"/>
              <a:gd name="T9" fmla="*/ 255036 h 279918"/>
              <a:gd name="T10" fmla="*/ 0 60000 65536"/>
              <a:gd name="T11" fmla="*/ 0 60000 65536"/>
              <a:gd name="T12" fmla="*/ 0 60000 65536"/>
              <a:gd name="T13" fmla="*/ 0 60000 65536"/>
              <a:gd name="T14" fmla="*/ 0 60000 65536"/>
              <a:gd name="T15" fmla="*/ 0 w 317241"/>
              <a:gd name="T16" fmla="*/ 0 h 279918"/>
              <a:gd name="T17" fmla="*/ 317241 w 317241"/>
              <a:gd name="T18" fmla="*/ 279918 h 279918"/>
            </a:gdLst>
            <a:ahLst/>
            <a:cxnLst>
              <a:cxn ang="T10">
                <a:pos x="T0" y="T1"/>
              </a:cxn>
              <a:cxn ang="T11">
                <a:pos x="T2" y="T3"/>
              </a:cxn>
              <a:cxn ang="T12">
                <a:pos x="T4" y="T5"/>
              </a:cxn>
              <a:cxn ang="T13">
                <a:pos x="T6" y="T7"/>
              </a:cxn>
              <a:cxn ang="T14">
                <a:pos x="T8" y="T9"/>
              </a:cxn>
            </a:cxnLst>
            <a:rect l="T15" t="T16" r="T17" b="T18"/>
            <a:pathLst>
              <a:path w="317241" h="279918">
                <a:moveTo>
                  <a:pt x="37322" y="255036"/>
                </a:moveTo>
                <a:lnTo>
                  <a:pt x="118188" y="279918"/>
                </a:lnTo>
                <a:lnTo>
                  <a:pt x="317241" y="0"/>
                </a:lnTo>
                <a:lnTo>
                  <a:pt x="0" y="6220"/>
                </a:lnTo>
                <a:lnTo>
                  <a:pt x="37322" y="255036"/>
                </a:lnTo>
                <a:close/>
              </a:path>
            </a:pathLst>
          </a:custGeom>
          <a:solidFill>
            <a:srgbClr val="07AAC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39"/>
          <p:cNvSpPr>
            <a:spLocks noChangeArrowheads="1"/>
          </p:cNvSpPr>
          <p:nvPr/>
        </p:nvSpPr>
        <p:spPr bwMode="auto">
          <a:xfrm>
            <a:off x="3052233" y="-16933"/>
            <a:ext cx="929217" cy="1210733"/>
          </a:xfrm>
          <a:custGeom>
            <a:avLst/>
            <a:gdLst>
              <a:gd name="T0" fmla="*/ 12441 w 690466"/>
              <a:gd name="T1" fmla="*/ 883298 h 883298"/>
              <a:gd name="T2" fmla="*/ 690466 w 690466"/>
              <a:gd name="T3" fmla="*/ 298579 h 883298"/>
              <a:gd name="T4" fmla="*/ 155511 w 690466"/>
              <a:gd name="T5" fmla="*/ 0 h 883298"/>
              <a:gd name="T6" fmla="*/ 0 w 690466"/>
              <a:gd name="T7" fmla="*/ 6220 h 883298"/>
              <a:gd name="T8" fmla="*/ 12441 w 690466"/>
              <a:gd name="T9" fmla="*/ 883298 h 883298"/>
              <a:gd name="T10" fmla="*/ 0 60000 65536"/>
              <a:gd name="T11" fmla="*/ 0 60000 65536"/>
              <a:gd name="T12" fmla="*/ 0 60000 65536"/>
              <a:gd name="T13" fmla="*/ 0 60000 65536"/>
              <a:gd name="T14" fmla="*/ 0 60000 65536"/>
              <a:gd name="T15" fmla="*/ 0 w 690466"/>
              <a:gd name="T16" fmla="*/ 0 h 883298"/>
              <a:gd name="T17" fmla="*/ 690466 w 690466"/>
              <a:gd name="T18" fmla="*/ 883298 h 883298"/>
            </a:gdLst>
            <a:ahLst/>
            <a:cxnLst>
              <a:cxn ang="T10">
                <a:pos x="T0" y="T1"/>
              </a:cxn>
              <a:cxn ang="T11">
                <a:pos x="T2" y="T3"/>
              </a:cxn>
              <a:cxn ang="T12">
                <a:pos x="T4" y="T5"/>
              </a:cxn>
              <a:cxn ang="T13">
                <a:pos x="T6" y="T7"/>
              </a:cxn>
              <a:cxn ang="T14">
                <a:pos x="T8" y="T9"/>
              </a:cxn>
            </a:cxnLst>
            <a:rect l="T15" t="T16" r="T17" b="T18"/>
            <a:pathLst>
              <a:path w="690466" h="883298">
                <a:moveTo>
                  <a:pt x="12441" y="883298"/>
                </a:moveTo>
                <a:lnTo>
                  <a:pt x="690466" y="298579"/>
                </a:lnTo>
                <a:lnTo>
                  <a:pt x="155511" y="0"/>
                </a:lnTo>
                <a:lnTo>
                  <a:pt x="0" y="6220"/>
                </a:lnTo>
                <a:lnTo>
                  <a:pt x="12441" y="883298"/>
                </a:lnTo>
                <a:close/>
              </a:path>
            </a:pathLst>
          </a:custGeom>
          <a:solidFill>
            <a:srgbClr val="17B7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任意多边形 31"/>
          <p:cNvSpPr>
            <a:spLocks noChangeArrowheads="1"/>
          </p:cNvSpPr>
          <p:nvPr/>
        </p:nvSpPr>
        <p:spPr bwMode="auto">
          <a:xfrm>
            <a:off x="3839633" y="2396067"/>
            <a:ext cx="1028700" cy="2952751"/>
          </a:xfrm>
          <a:custGeom>
            <a:avLst/>
            <a:gdLst>
              <a:gd name="T0" fmla="*/ 0 w 765110"/>
              <a:gd name="T1" fmla="*/ 1816359 h 2202024"/>
              <a:gd name="T2" fmla="*/ 765110 w 765110"/>
              <a:gd name="T3" fmla="*/ 0 h 2202024"/>
              <a:gd name="T4" fmla="*/ 485192 w 765110"/>
              <a:gd name="T5" fmla="*/ 2202024 h 2202024"/>
              <a:gd name="T6" fmla="*/ 0 w 765110"/>
              <a:gd name="T7" fmla="*/ 1816359 h 2202024"/>
              <a:gd name="T8" fmla="*/ 0 60000 65536"/>
              <a:gd name="T9" fmla="*/ 0 60000 65536"/>
              <a:gd name="T10" fmla="*/ 0 60000 65536"/>
              <a:gd name="T11" fmla="*/ 0 60000 65536"/>
              <a:gd name="T12" fmla="*/ 0 w 765110"/>
              <a:gd name="T13" fmla="*/ 0 h 2202024"/>
              <a:gd name="T14" fmla="*/ 765110 w 765110"/>
              <a:gd name="T15" fmla="*/ 2202024 h 2202024"/>
            </a:gdLst>
            <a:ahLst/>
            <a:cxnLst>
              <a:cxn ang="T8">
                <a:pos x="T0" y="T1"/>
              </a:cxn>
              <a:cxn ang="T9">
                <a:pos x="T2" y="T3"/>
              </a:cxn>
              <a:cxn ang="T10">
                <a:pos x="T4" y="T5"/>
              </a:cxn>
              <a:cxn ang="T11">
                <a:pos x="T6" y="T7"/>
              </a:cxn>
            </a:cxnLst>
            <a:rect l="T12" t="T13" r="T14" b="T15"/>
            <a:pathLst>
              <a:path w="765110" h="2202024">
                <a:moveTo>
                  <a:pt x="0" y="1816359"/>
                </a:moveTo>
                <a:lnTo>
                  <a:pt x="765110" y="0"/>
                </a:lnTo>
                <a:lnTo>
                  <a:pt x="485192" y="2202024"/>
                </a:lnTo>
                <a:lnTo>
                  <a:pt x="0" y="1816359"/>
                </a:lnTo>
                <a:close/>
              </a:path>
            </a:pathLst>
          </a:custGeom>
          <a:solidFill>
            <a:srgbClr val="F5942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任意多边形 11"/>
          <p:cNvSpPr>
            <a:spLocks noChangeArrowheads="1"/>
          </p:cNvSpPr>
          <p:nvPr/>
        </p:nvSpPr>
        <p:spPr bwMode="auto">
          <a:xfrm>
            <a:off x="2861733" y="4936067"/>
            <a:ext cx="1392767" cy="2197100"/>
          </a:xfrm>
          <a:custGeom>
            <a:avLst/>
            <a:gdLst>
              <a:gd name="T0" fmla="*/ 0 w 1007706"/>
              <a:gd name="T1" fmla="*/ 0 h 1561323"/>
              <a:gd name="T2" fmla="*/ 541176 w 1007706"/>
              <a:gd name="T3" fmla="*/ 99527 h 1561323"/>
              <a:gd name="T4" fmla="*/ 1007706 w 1007706"/>
              <a:gd name="T5" fmla="*/ 1561323 h 1561323"/>
              <a:gd name="T6" fmla="*/ 0 w 1007706"/>
              <a:gd name="T7" fmla="*/ 0 h 1561323"/>
              <a:gd name="T8" fmla="*/ 0 60000 65536"/>
              <a:gd name="T9" fmla="*/ 0 60000 65536"/>
              <a:gd name="T10" fmla="*/ 0 60000 65536"/>
              <a:gd name="T11" fmla="*/ 0 60000 65536"/>
              <a:gd name="T12" fmla="*/ 0 w 1007706"/>
              <a:gd name="T13" fmla="*/ 0 h 1561323"/>
              <a:gd name="T14" fmla="*/ 1007706 w 1007706"/>
              <a:gd name="T15" fmla="*/ 1561323 h 1561323"/>
            </a:gdLst>
            <a:ahLst/>
            <a:cxnLst>
              <a:cxn ang="T8">
                <a:pos x="T0" y="T1"/>
              </a:cxn>
              <a:cxn ang="T9">
                <a:pos x="T2" y="T3"/>
              </a:cxn>
              <a:cxn ang="T10">
                <a:pos x="T4" y="T5"/>
              </a:cxn>
              <a:cxn ang="T11">
                <a:pos x="T6" y="T7"/>
              </a:cxn>
            </a:cxnLst>
            <a:rect l="T12" t="T13" r="T14" b="T15"/>
            <a:pathLst>
              <a:path w="1007706" h="1561323">
                <a:moveTo>
                  <a:pt x="0" y="0"/>
                </a:moveTo>
                <a:lnTo>
                  <a:pt x="541176" y="99527"/>
                </a:lnTo>
                <a:lnTo>
                  <a:pt x="1007706" y="1561323"/>
                </a:lnTo>
                <a:lnTo>
                  <a:pt x="0" y="0"/>
                </a:lnTo>
                <a:close/>
              </a:path>
            </a:pathLst>
          </a:custGeom>
          <a:solidFill>
            <a:srgbClr val="250C0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任意多边形 13"/>
          <p:cNvSpPr>
            <a:spLocks noChangeArrowheads="1"/>
          </p:cNvSpPr>
          <p:nvPr/>
        </p:nvSpPr>
        <p:spPr bwMode="auto">
          <a:xfrm>
            <a:off x="2321984" y="2290233"/>
            <a:ext cx="596900" cy="2760133"/>
          </a:xfrm>
          <a:custGeom>
            <a:avLst/>
            <a:gdLst>
              <a:gd name="T0" fmla="*/ 404327 w 404327"/>
              <a:gd name="T1" fmla="*/ 1897225 h 1897225"/>
              <a:gd name="T2" fmla="*/ 0 w 404327"/>
              <a:gd name="T3" fmla="*/ 1281404 h 1897225"/>
              <a:gd name="T4" fmla="*/ 311021 w 404327"/>
              <a:gd name="T5" fmla="*/ 0 h 1897225"/>
              <a:gd name="T6" fmla="*/ 404327 w 404327"/>
              <a:gd name="T7" fmla="*/ 1897225 h 1897225"/>
              <a:gd name="T8" fmla="*/ 0 60000 65536"/>
              <a:gd name="T9" fmla="*/ 0 60000 65536"/>
              <a:gd name="T10" fmla="*/ 0 60000 65536"/>
              <a:gd name="T11" fmla="*/ 0 60000 65536"/>
              <a:gd name="T12" fmla="*/ 0 w 404327"/>
              <a:gd name="T13" fmla="*/ 0 h 1897225"/>
              <a:gd name="T14" fmla="*/ 404327 w 404327"/>
              <a:gd name="T15" fmla="*/ 1897225 h 1897225"/>
            </a:gdLst>
            <a:ahLst/>
            <a:cxnLst>
              <a:cxn ang="T8">
                <a:pos x="T0" y="T1"/>
              </a:cxn>
              <a:cxn ang="T9">
                <a:pos x="T2" y="T3"/>
              </a:cxn>
              <a:cxn ang="T10">
                <a:pos x="T4" y="T5"/>
              </a:cxn>
              <a:cxn ang="T11">
                <a:pos x="T6" y="T7"/>
              </a:cxn>
            </a:cxnLst>
            <a:rect l="T12" t="T13" r="T14" b="T15"/>
            <a:pathLst>
              <a:path w="404327" h="1897225">
                <a:moveTo>
                  <a:pt x="404327" y="1897225"/>
                </a:moveTo>
                <a:lnTo>
                  <a:pt x="0" y="1281404"/>
                </a:lnTo>
                <a:lnTo>
                  <a:pt x="311021" y="0"/>
                </a:lnTo>
                <a:lnTo>
                  <a:pt x="404327" y="1897225"/>
                </a:lnTo>
                <a:close/>
              </a:path>
            </a:pathLst>
          </a:custGeom>
          <a:solidFill>
            <a:srgbClr val="EC254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任意多边形 7"/>
          <p:cNvSpPr>
            <a:spLocks noChangeArrowheads="1"/>
          </p:cNvSpPr>
          <p:nvPr/>
        </p:nvSpPr>
        <p:spPr bwMode="auto">
          <a:xfrm>
            <a:off x="-114300" y="571500"/>
            <a:ext cx="4195233" cy="6320367"/>
          </a:xfrm>
          <a:custGeom>
            <a:avLst/>
            <a:gdLst>
              <a:gd name="T0" fmla="*/ 0 w 3147527"/>
              <a:gd name="T1" fmla="*/ 0 h 4708849"/>
              <a:gd name="T2" fmla="*/ 1219200 w 3147527"/>
              <a:gd name="T3" fmla="*/ 1324947 h 4708849"/>
              <a:gd name="T4" fmla="*/ 1175657 w 3147527"/>
              <a:gd name="T5" fmla="*/ 2481943 h 4708849"/>
              <a:gd name="T6" fmla="*/ 2233127 w 3147527"/>
              <a:gd name="T7" fmla="*/ 3228392 h 4708849"/>
              <a:gd name="T8" fmla="*/ 3147527 w 3147527"/>
              <a:gd name="T9" fmla="*/ 4696408 h 4708849"/>
              <a:gd name="T10" fmla="*/ 18662 w 3147527"/>
              <a:gd name="T11" fmla="*/ 4708849 h 4708849"/>
              <a:gd name="T12" fmla="*/ 0 w 3147527"/>
              <a:gd name="T13" fmla="*/ 0 h 4708849"/>
              <a:gd name="T14" fmla="*/ 0 60000 65536"/>
              <a:gd name="T15" fmla="*/ 0 60000 65536"/>
              <a:gd name="T16" fmla="*/ 0 60000 65536"/>
              <a:gd name="T17" fmla="*/ 0 60000 65536"/>
              <a:gd name="T18" fmla="*/ 0 60000 65536"/>
              <a:gd name="T19" fmla="*/ 0 60000 65536"/>
              <a:gd name="T20" fmla="*/ 0 60000 65536"/>
              <a:gd name="T21" fmla="*/ 0 w 3147527"/>
              <a:gd name="T22" fmla="*/ 0 h 4708849"/>
              <a:gd name="T23" fmla="*/ 3147527 w 3147527"/>
              <a:gd name="T24" fmla="*/ 4708849 h 47088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7527" h="4708849">
                <a:moveTo>
                  <a:pt x="0" y="0"/>
                </a:moveTo>
                <a:lnTo>
                  <a:pt x="1219200" y="1324947"/>
                </a:lnTo>
                <a:lnTo>
                  <a:pt x="1175657" y="2481943"/>
                </a:lnTo>
                <a:lnTo>
                  <a:pt x="2233127" y="3228392"/>
                </a:lnTo>
                <a:lnTo>
                  <a:pt x="3147527" y="4696408"/>
                </a:lnTo>
                <a:lnTo>
                  <a:pt x="18662" y="4708849"/>
                </a:lnTo>
                <a:cubicBezTo>
                  <a:pt x="12441" y="3139233"/>
                  <a:pt x="6221" y="1569616"/>
                  <a:pt x="0" y="0"/>
                </a:cubicBezTo>
                <a:close/>
              </a:path>
            </a:pathLst>
          </a:custGeom>
          <a:solidFill>
            <a:srgbClr val="FCB71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任意多边形 8"/>
          <p:cNvSpPr>
            <a:spLocks noChangeArrowheads="1"/>
          </p:cNvSpPr>
          <p:nvPr/>
        </p:nvSpPr>
        <p:spPr bwMode="auto">
          <a:xfrm>
            <a:off x="2620433" y="4910667"/>
            <a:ext cx="1477433" cy="1964267"/>
          </a:xfrm>
          <a:custGeom>
            <a:avLst/>
            <a:gdLst>
              <a:gd name="T0" fmla="*/ 174171 w 1076131"/>
              <a:gd name="T1" fmla="*/ 0 h 1474237"/>
              <a:gd name="T2" fmla="*/ 0 w 1076131"/>
              <a:gd name="T3" fmla="*/ 1474237 h 1474237"/>
              <a:gd name="T4" fmla="*/ 1076131 w 1076131"/>
              <a:gd name="T5" fmla="*/ 1474237 h 1474237"/>
              <a:gd name="T6" fmla="*/ 174171 w 1076131"/>
              <a:gd name="T7" fmla="*/ 0 h 1474237"/>
              <a:gd name="T8" fmla="*/ 0 60000 65536"/>
              <a:gd name="T9" fmla="*/ 0 60000 65536"/>
              <a:gd name="T10" fmla="*/ 0 60000 65536"/>
              <a:gd name="T11" fmla="*/ 0 60000 65536"/>
              <a:gd name="T12" fmla="*/ 0 w 1076131"/>
              <a:gd name="T13" fmla="*/ 0 h 1474237"/>
              <a:gd name="T14" fmla="*/ 1076131 w 1076131"/>
              <a:gd name="T15" fmla="*/ 1474237 h 1474237"/>
            </a:gdLst>
            <a:ahLst/>
            <a:cxnLst>
              <a:cxn ang="T8">
                <a:pos x="T0" y="T1"/>
              </a:cxn>
              <a:cxn ang="T9">
                <a:pos x="T2" y="T3"/>
              </a:cxn>
              <a:cxn ang="T10">
                <a:pos x="T4" y="T5"/>
              </a:cxn>
              <a:cxn ang="T11">
                <a:pos x="T6" y="T7"/>
              </a:cxn>
            </a:cxnLst>
            <a:rect l="T12" t="T13" r="T14" b="T15"/>
            <a:pathLst>
              <a:path w="1076131" h="1474237">
                <a:moveTo>
                  <a:pt x="174171" y="0"/>
                </a:moveTo>
                <a:lnTo>
                  <a:pt x="0" y="1474237"/>
                </a:lnTo>
                <a:lnTo>
                  <a:pt x="1076131" y="1474237"/>
                </a:lnTo>
                <a:lnTo>
                  <a:pt x="174171" y="0"/>
                </a:lnTo>
                <a:close/>
              </a:path>
            </a:pathLst>
          </a:custGeom>
          <a:solidFill>
            <a:srgbClr val="F8A11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任意多边形 9"/>
          <p:cNvSpPr>
            <a:spLocks noChangeArrowheads="1"/>
          </p:cNvSpPr>
          <p:nvPr/>
        </p:nvSpPr>
        <p:spPr bwMode="auto">
          <a:xfrm>
            <a:off x="1085851" y="4322233"/>
            <a:ext cx="1775883" cy="2561167"/>
          </a:xfrm>
          <a:custGeom>
            <a:avLst/>
            <a:gdLst>
              <a:gd name="T0" fmla="*/ 1337388 w 1337388"/>
              <a:gd name="T1" fmla="*/ 454090 h 1909666"/>
              <a:gd name="T2" fmla="*/ 0 w 1337388"/>
              <a:gd name="T3" fmla="*/ 0 h 1909666"/>
              <a:gd name="T4" fmla="*/ 1169437 w 1337388"/>
              <a:gd name="T5" fmla="*/ 1909666 h 1909666"/>
              <a:gd name="T6" fmla="*/ 1337388 w 1337388"/>
              <a:gd name="T7" fmla="*/ 454090 h 1909666"/>
              <a:gd name="T8" fmla="*/ 0 60000 65536"/>
              <a:gd name="T9" fmla="*/ 0 60000 65536"/>
              <a:gd name="T10" fmla="*/ 0 60000 65536"/>
              <a:gd name="T11" fmla="*/ 0 60000 65536"/>
              <a:gd name="T12" fmla="*/ 0 w 1337388"/>
              <a:gd name="T13" fmla="*/ 0 h 1909666"/>
              <a:gd name="T14" fmla="*/ 1337388 w 1337388"/>
              <a:gd name="T15" fmla="*/ 1909666 h 1909666"/>
            </a:gdLst>
            <a:ahLst/>
            <a:cxnLst>
              <a:cxn ang="T8">
                <a:pos x="T0" y="T1"/>
              </a:cxn>
              <a:cxn ang="T9">
                <a:pos x="T2" y="T3"/>
              </a:cxn>
              <a:cxn ang="T10">
                <a:pos x="T4" y="T5"/>
              </a:cxn>
              <a:cxn ang="T11">
                <a:pos x="T6" y="T7"/>
              </a:cxn>
            </a:cxnLst>
            <a:rect l="T12" t="T13" r="T14" b="T15"/>
            <a:pathLst>
              <a:path w="1337388" h="1909666">
                <a:moveTo>
                  <a:pt x="1337388" y="454090"/>
                </a:moveTo>
                <a:lnTo>
                  <a:pt x="0" y="0"/>
                </a:lnTo>
                <a:lnTo>
                  <a:pt x="1169437" y="1909666"/>
                </a:lnTo>
                <a:lnTo>
                  <a:pt x="1337388" y="454090"/>
                </a:lnTo>
                <a:close/>
              </a:path>
            </a:pathLst>
          </a:custGeom>
          <a:solidFill>
            <a:srgbClr val="F4932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任意多边形 10"/>
          <p:cNvSpPr>
            <a:spLocks noChangeArrowheads="1"/>
          </p:cNvSpPr>
          <p:nvPr/>
        </p:nvSpPr>
        <p:spPr bwMode="auto">
          <a:xfrm>
            <a:off x="1062567" y="4271433"/>
            <a:ext cx="1250951" cy="2620433"/>
          </a:xfrm>
          <a:custGeom>
            <a:avLst/>
            <a:gdLst>
              <a:gd name="T0" fmla="*/ 0 w 920621"/>
              <a:gd name="T1" fmla="*/ 0 h 1922106"/>
              <a:gd name="T2" fmla="*/ 920621 w 920621"/>
              <a:gd name="T3" fmla="*/ 1922106 h 1922106"/>
              <a:gd name="T4" fmla="*/ 534955 w 920621"/>
              <a:gd name="T5" fmla="*/ 1922106 h 1922106"/>
              <a:gd name="T6" fmla="*/ 0 w 920621"/>
              <a:gd name="T7" fmla="*/ 0 h 1922106"/>
              <a:gd name="T8" fmla="*/ 0 60000 65536"/>
              <a:gd name="T9" fmla="*/ 0 60000 65536"/>
              <a:gd name="T10" fmla="*/ 0 60000 65536"/>
              <a:gd name="T11" fmla="*/ 0 60000 65536"/>
              <a:gd name="T12" fmla="*/ 0 w 920621"/>
              <a:gd name="T13" fmla="*/ 0 h 1922106"/>
              <a:gd name="T14" fmla="*/ 920621 w 920621"/>
              <a:gd name="T15" fmla="*/ 1922106 h 1922106"/>
            </a:gdLst>
            <a:ahLst/>
            <a:cxnLst>
              <a:cxn ang="T8">
                <a:pos x="T0" y="T1"/>
              </a:cxn>
              <a:cxn ang="T9">
                <a:pos x="T2" y="T3"/>
              </a:cxn>
              <a:cxn ang="T10">
                <a:pos x="T4" y="T5"/>
              </a:cxn>
              <a:cxn ang="T11">
                <a:pos x="T6" y="T7"/>
              </a:cxn>
            </a:cxnLst>
            <a:rect l="T12" t="T13" r="T14" b="T15"/>
            <a:pathLst>
              <a:path w="920621" h="1922106">
                <a:moveTo>
                  <a:pt x="0" y="0"/>
                </a:moveTo>
                <a:lnTo>
                  <a:pt x="920621" y="1922106"/>
                </a:lnTo>
                <a:lnTo>
                  <a:pt x="534955" y="1922106"/>
                </a:lnTo>
                <a:lnTo>
                  <a:pt x="0" y="0"/>
                </a:lnTo>
                <a:close/>
              </a:path>
            </a:pathLst>
          </a:custGeom>
          <a:solidFill>
            <a:srgbClr val="F9A81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12"/>
          <p:cNvSpPr>
            <a:spLocks noChangeArrowheads="1"/>
          </p:cNvSpPr>
          <p:nvPr/>
        </p:nvSpPr>
        <p:spPr bwMode="auto">
          <a:xfrm>
            <a:off x="2785533" y="2379133"/>
            <a:ext cx="829733" cy="2713567"/>
          </a:xfrm>
          <a:custGeom>
            <a:avLst/>
            <a:gdLst>
              <a:gd name="T0" fmla="*/ 68425 w 609600"/>
              <a:gd name="T1" fmla="*/ 1884784 h 1996751"/>
              <a:gd name="T2" fmla="*/ 0 w 609600"/>
              <a:gd name="T3" fmla="*/ 0 h 1996751"/>
              <a:gd name="T4" fmla="*/ 609600 w 609600"/>
              <a:gd name="T5" fmla="*/ 1996751 h 1996751"/>
              <a:gd name="T6" fmla="*/ 68425 w 609600"/>
              <a:gd name="T7" fmla="*/ 1884784 h 1996751"/>
              <a:gd name="T8" fmla="*/ 0 60000 65536"/>
              <a:gd name="T9" fmla="*/ 0 60000 65536"/>
              <a:gd name="T10" fmla="*/ 0 60000 65536"/>
              <a:gd name="T11" fmla="*/ 0 60000 65536"/>
              <a:gd name="T12" fmla="*/ 0 w 609600"/>
              <a:gd name="T13" fmla="*/ 0 h 1996751"/>
              <a:gd name="T14" fmla="*/ 609600 w 609600"/>
              <a:gd name="T15" fmla="*/ 1996751 h 1996751"/>
            </a:gdLst>
            <a:ahLst/>
            <a:cxnLst>
              <a:cxn ang="T8">
                <a:pos x="T0" y="T1"/>
              </a:cxn>
              <a:cxn ang="T9">
                <a:pos x="T2" y="T3"/>
              </a:cxn>
              <a:cxn ang="T10">
                <a:pos x="T4" y="T5"/>
              </a:cxn>
              <a:cxn ang="T11">
                <a:pos x="T6" y="T7"/>
              </a:cxn>
            </a:cxnLst>
            <a:rect l="T12" t="T13" r="T14" b="T15"/>
            <a:pathLst>
              <a:path w="609600" h="1996751">
                <a:moveTo>
                  <a:pt x="68425" y="1884784"/>
                </a:moveTo>
                <a:lnTo>
                  <a:pt x="0" y="0"/>
                </a:lnTo>
                <a:lnTo>
                  <a:pt x="609600" y="1996751"/>
                </a:lnTo>
                <a:lnTo>
                  <a:pt x="68425" y="1884784"/>
                </a:lnTo>
                <a:close/>
              </a:path>
            </a:pathLst>
          </a:custGeom>
          <a:solidFill>
            <a:srgbClr val="BE203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14"/>
          <p:cNvSpPr>
            <a:spLocks noChangeArrowheads="1"/>
          </p:cNvSpPr>
          <p:nvPr/>
        </p:nvSpPr>
        <p:spPr bwMode="auto">
          <a:xfrm>
            <a:off x="2546351" y="1691217"/>
            <a:ext cx="1708149" cy="5458883"/>
          </a:xfrm>
          <a:custGeom>
            <a:avLst/>
            <a:gdLst>
              <a:gd name="T0" fmla="*/ 0 w 1262743"/>
              <a:gd name="T1" fmla="*/ 0 h 3999723"/>
              <a:gd name="T2" fmla="*/ 684245 w 1262743"/>
              <a:gd name="T3" fmla="*/ 516294 h 3999723"/>
              <a:gd name="T4" fmla="*/ 1262743 w 1262743"/>
              <a:gd name="T5" fmla="*/ 3999723 h 3999723"/>
              <a:gd name="T6" fmla="*/ 0 w 1262743"/>
              <a:gd name="T7" fmla="*/ 0 h 3999723"/>
              <a:gd name="T8" fmla="*/ 0 60000 65536"/>
              <a:gd name="T9" fmla="*/ 0 60000 65536"/>
              <a:gd name="T10" fmla="*/ 0 60000 65536"/>
              <a:gd name="T11" fmla="*/ 0 60000 65536"/>
              <a:gd name="T12" fmla="*/ 0 w 1262743"/>
              <a:gd name="T13" fmla="*/ 0 h 3999723"/>
              <a:gd name="T14" fmla="*/ 1262743 w 1262743"/>
              <a:gd name="T15" fmla="*/ 3999723 h 3999723"/>
            </a:gdLst>
            <a:ahLst/>
            <a:cxnLst>
              <a:cxn ang="T8">
                <a:pos x="T0" y="T1"/>
              </a:cxn>
              <a:cxn ang="T9">
                <a:pos x="T2" y="T3"/>
              </a:cxn>
              <a:cxn ang="T10">
                <a:pos x="T4" y="T5"/>
              </a:cxn>
              <a:cxn ang="T11">
                <a:pos x="T6" y="T7"/>
              </a:cxn>
            </a:cxnLst>
            <a:rect l="T12" t="T13" r="T14" b="T15"/>
            <a:pathLst>
              <a:path w="1262743" h="3999723">
                <a:moveTo>
                  <a:pt x="0" y="0"/>
                </a:moveTo>
                <a:lnTo>
                  <a:pt x="684245" y="516294"/>
                </a:lnTo>
                <a:lnTo>
                  <a:pt x="1262743" y="3999723"/>
                </a:lnTo>
                <a:lnTo>
                  <a:pt x="0" y="0"/>
                </a:lnTo>
                <a:close/>
              </a:path>
            </a:pathLst>
          </a:custGeom>
          <a:solidFill>
            <a:srgbClr val="EA253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15"/>
          <p:cNvSpPr>
            <a:spLocks noChangeArrowheads="1"/>
          </p:cNvSpPr>
          <p:nvPr/>
        </p:nvSpPr>
        <p:spPr bwMode="auto">
          <a:xfrm>
            <a:off x="1426633" y="3898900"/>
            <a:ext cx="1435100" cy="1035051"/>
          </a:xfrm>
          <a:custGeom>
            <a:avLst/>
            <a:gdLst>
              <a:gd name="T0" fmla="*/ 0 w 1082351"/>
              <a:gd name="T1" fmla="*/ 0 h 777551"/>
              <a:gd name="T2" fmla="*/ 690465 w 1082351"/>
              <a:gd name="T3" fmla="*/ 149290 h 777551"/>
              <a:gd name="T4" fmla="*/ 1082351 w 1082351"/>
              <a:gd name="T5" fmla="*/ 777551 h 777551"/>
              <a:gd name="T6" fmla="*/ 0 w 1082351"/>
              <a:gd name="T7" fmla="*/ 0 h 777551"/>
              <a:gd name="T8" fmla="*/ 0 60000 65536"/>
              <a:gd name="T9" fmla="*/ 0 60000 65536"/>
              <a:gd name="T10" fmla="*/ 0 60000 65536"/>
              <a:gd name="T11" fmla="*/ 0 60000 65536"/>
              <a:gd name="T12" fmla="*/ 0 w 1082351"/>
              <a:gd name="T13" fmla="*/ 0 h 777551"/>
              <a:gd name="T14" fmla="*/ 1082351 w 1082351"/>
              <a:gd name="T15" fmla="*/ 777551 h 777551"/>
            </a:gdLst>
            <a:ahLst/>
            <a:cxnLst>
              <a:cxn ang="T8">
                <a:pos x="T0" y="T1"/>
              </a:cxn>
              <a:cxn ang="T9">
                <a:pos x="T2" y="T3"/>
              </a:cxn>
              <a:cxn ang="T10">
                <a:pos x="T4" y="T5"/>
              </a:cxn>
              <a:cxn ang="T11">
                <a:pos x="T6" y="T7"/>
              </a:cxn>
            </a:cxnLst>
            <a:rect l="T12" t="T13" r="T14" b="T15"/>
            <a:pathLst>
              <a:path w="1082351" h="777551">
                <a:moveTo>
                  <a:pt x="0" y="0"/>
                </a:moveTo>
                <a:lnTo>
                  <a:pt x="690465" y="149290"/>
                </a:lnTo>
                <a:lnTo>
                  <a:pt x="1082351" y="777551"/>
                </a:lnTo>
                <a:lnTo>
                  <a:pt x="0" y="0"/>
                </a:lnTo>
                <a:close/>
              </a:path>
            </a:pathLst>
          </a:custGeom>
          <a:solidFill>
            <a:srgbClr val="4EC1CC"/>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16"/>
          <p:cNvSpPr>
            <a:spLocks noChangeArrowheads="1"/>
          </p:cNvSpPr>
          <p:nvPr/>
        </p:nvSpPr>
        <p:spPr bwMode="auto">
          <a:xfrm>
            <a:off x="1435100" y="2379133"/>
            <a:ext cx="1335617" cy="1733551"/>
          </a:xfrm>
          <a:custGeom>
            <a:avLst/>
            <a:gdLst>
              <a:gd name="T0" fmla="*/ 0 w 976604"/>
              <a:gd name="T1" fmla="*/ 1132114 h 1287624"/>
              <a:gd name="T2" fmla="*/ 976604 w 976604"/>
              <a:gd name="T3" fmla="*/ 0 h 1287624"/>
              <a:gd name="T4" fmla="*/ 659363 w 976604"/>
              <a:gd name="T5" fmla="*/ 1287624 h 1287624"/>
              <a:gd name="T6" fmla="*/ 0 w 976604"/>
              <a:gd name="T7" fmla="*/ 1132114 h 1287624"/>
              <a:gd name="T8" fmla="*/ 0 60000 65536"/>
              <a:gd name="T9" fmla="*/ 0 60000 65536"/>
              <a:gd name="T10" fmla="*/ 0 60000 65536"/>
              <a:gd name="T11" fmla="*/ 0 60000 65536"/>
              <a:gd name="T12" fmla="*/ 0 w 976604"/>
              <a:gd name="T13" fmla="*/ 0 h 1287624"/>
              <a:gd name="T14" fmla="*/ 976604 w 976604"/>
              <a:gd name="T15" fmla="*/ 1287624 h 1287624"/>
            </a:gdLst>
            <a:ahLst/>
            <a:cxnLst>
              <a:cxn ang="T8">
                <a:pos x="T0" y="T1"/>
              </a:cxn>
              <a:cxn ang="T9">
                <a:pos x="T2" y="T3"/>
              </a:cxn>
              <a:cxn ang="T10">
                <a:pos x="T4" y="T5"/>
              </a:cxn>
              <a:cxn ang="T11">
                <a:pos x="T6" y="T7"/>
              </a:cxn>
            </a:cxnLst>
            <a:rect l="T12" t="T13" r="T14" b="T15"/>
            <a:pathLst>
              <a:path w="976604" h="1287624">
                <a:moveTo>
                  <a:pt x="0" y="1132114"/>
                </a:moveTo>
                <a:lnTo>
                  <a:pt x="976604" y="0"/>
                </a:lnTo>
                <a:lnTo>
                  <a:pt x="659363" y="1287624"/>
                </a:lnTo>
                <a:lnTo>
                  <a:pt x="0" y="1132114"/>
                </a:lnTo>
                <a:close/>
              </a:path>
            </a:pathLst>
          </a:custGeom>
          <a:solidFill>
            <a:srgbClr val="15A9B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17"/>
          <p:cNvSpPr>
            <a:spLocks noChangeArrowheads="1"/>
          </p:cNvSpPr>
          <p:nvPr/>
        </p:nvSpPr>
        <p:spPr bwMode="auto">
          <a:xfrm>
            <a:off x="1443567" y="2379133"/>
            <a:ext cx="1333500" cy="1526117"/>
          </a:xfrm>
          <a:custGeom>
            <a:avLst/>
            <a:gdLst>
              <a:gd name="T0" fmla="*/ 0 w 1001486"/>
              <a:gd name="T1" fmla="*/ 1144555 h 1144555"/>
              <a:gd name="T2" fmla="*/ 49763 w 1001486"/>
              <a:gd name="T3" fmla="*/ 6221 h 1144555"/>
              <a:gd name="T4" fmla="*/ 1001486 w 1001486"/>
              <a:gd name="T5" fmla="*/ 0 h 1144555"/>
              <a:gd name="T6" fmla="*/ 0 w 1001486"/>
              <a:gd name="T7" fmla="*/ 1144555 h 1144555"/>
              <a:gd name="T8" fmla="*/ 0 60000 65536"/>
              <a:gd name="T9" fmla="*/ 0 60000 65536"/>
              <a:gd name="T10" fmla="*/ 0 60000 65536"/>
              <a:gd name="T11" fmla="*/ 0 60000 65536"/>
              <a:gd name="T12" fmla="*/ 0 w 1001486"/>
              <a:gd name="T13" fmla="*/ 0 h 1144555"/>
              <a:gd name="T14" fmla="*/ 1001486 w 1001486"/>
              <a:gd name="T15" fmla="*/ 1144555 h 1144555"/>
            </a:gdLst>
            <a:ahLst/>
            <a:cxnLst>
              <a:cxn ang="T8">
                <a:pos x="T0" y="T1"/>
              </a:cxn>
              <a:cxn ang="T9">
                <a:pos x="T2" y="T3"/>
              </a:cxn>
              <a:cxn ang="T10">
                <a:pos x="T4" y="T5"/>
              </a:cxn>
              <a:cxn ang="T11">
                <a:pos x="T6" y="T7"/>
              </a:cxn>
            </a:cxnLst>
            <a:rect l="T12" t="T13" r="T14" b="T15"/>
            <a:pathLst>
              <a:path w="1001486" h="1144555">
                <a:moveTo>
                  <a:pt x="0" y="1144555"/>
                </a:moveTo>
                <a:lnTo>
                  <a:pt x="49763" y="6221"/>
                </a:lnTo>
                <a:lnTo>
                  <a:pt x="1001486" y="0"/>
                </a:lnTo>
                <a:lnTo>
                  <a:pt x="0" y="1144555"/>
                </a:lnTo>
                <a:close/>
              </a:path>
            </a:pathLst>
          </a:custGeom>
          <a:solidFill>
            <a:srgbClr val="17B6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18"/>
          <p:cNvSpPr>
            <a:spLocks noChangeArrowheads="1"/>
          </p:cNvSpPr>
          <p:nvPr/>
        </p:nvSpPr>
        <p:spPr bwMode="auto">
          <a:xfrm>
            <a:off x="1483784" y="1667933"/>
            <a:ext cx="1284816" cy="745067"/>
          </a:xfrm>
          <a:custGeom>
            <a:avLst/>
            <a:gdLst>
              <a:gd name="T0" fmla="*/ 0 w 933061"/>
              <a:gd name="T1" fmla="*/ 547396 h 559837"/>
              <a:gd name="T2" fmla="*/ 765110 w 933061"/>
              <a:gd name="T3" fmla="*/ 0 h 559837"/>
              <a:gd name="T4" fmla="*/ 933061 w 933061"/>
              <a:gd name="T5" fmla="*/ 559837 h 559837"/>
              <a:gd name="T6" fmla="*/ 0 w 933061"/>
              <a:gd name="T7" fmla="*/ 547396 h 559837"/>
              <a:gd name="T8" fmla="*/ 0 60000 65536"/>
              <a:gd name="T9" fmla="*/ 0 60000 65536"/>
              <a:gd name="T10" fmla="*/ 0 60000 65536"/>
              <a:gd name="T11" fmla="*/ 0 60000 65536"/>
              <a:gd name="T12" fmla="*/ 0 w 933061"/>
              <a:gd name="T13" fmla="*/ 0 h 559837"/>
              <a:gd name="T14" fmla="*/ 933061 w 933061"/>
              <a:gd name="T15" fmla="*/ 559837 h 559837"/>
            </a:gdLst>
            <a:ahLst/>
            <a:cxnLst>
              <a:cxn ang="T8">
                <a:pos x="T0" y="T1"/>
              </a:cxn>
              <a:cxn ang="T9">
                <a:pos x="T2" y="T3"/>
              </a:cxn>
              <a:cxn ang="T10">
                <a:pos x="T4" y="T5"/>
              </a:cxn>
              <a:cxn ang="T11">
                <a:pos x="T6" y="T7"/>
              </a:cxn>
            </a:cxnLst>
            <a:rect l="T12" t="T13" r="T14" b="T15"/>
            <a:pathLst>
              <a:path w="933061" h="559837">
                <a:moveTo>
                  <a:pt x="0" y="547396"/>
                </a:moveTo>
                <a:lnTo>
                  <a:pt x="765110" y="0"/>
                </a:lnTo>
                <a:lnTo>
                  <a:pt x="933061" y="559837"/>
                </a:lnTo>
                <a:lnTo>
                  <a:pt x="0" y="547396"/>
                </a:lnTo>
                <a:close/>
              </a:path>
            </a:pathLst>
          </a:custGeom>
          <a:solidFill>
            <a:srgbClr val="57C8EA"/>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任意多边形 19"/>
          <p:cNvSpPr>
            <a:spLocks noChangeArrowheads="1"/>
          </p:cNvSpPr>
          <p:nvPr/>
        </p:nvSpPr>
        <p:spPr bwMode="auto">
          <a:xfrm>
            <a:off x="1517651" y="1327151"/>
            <a:ext cx="1020233" cy="1068916"/>
          </a:xfrm>
          <a:custGeom>
            <a:avLst/>
            <a:gdLst>
              <a:gd name="T0" fmla="*/ 236375 w 765110"/>
              <a:gd name="T1" fmla="*/ 0 h 802433"/>
              <a:gd name="T2" fmla="*/ 0 w 765110"/>
              <a:gd name="T3" fmla="*/ 802433 h 802433"/>
              <a:gd name="T4" fmla="*/ 765110 w 765110"/>
              <a:gd name="T5" fmla="*/ 255037 h 802433"/>
              <a:gd name="T6" fmla="*/ 236375 w 765110"/>
              <a:gd name="T7" fmla="*/ 0 h 802433"/>
              <a:gd name="T8" fmla="*/ 0 60000 65536"/>
              <a:gd name="T9" fmla="*/ 0 60000 65536"/>
              <a:gd name="T10" fmla="*/ 0 60000 65536"/>
              <a:gd name="T11" fmla="*/ 0 60000 65536"/>
              <a:gd name="T12" fmla="*/ 0 w 765110"/>
              <a:gd name="T13" fmla="*/ 0 h 802433"/>
              <a:gd name="T14" fmla="*/ 765110 w 765110"/>
              <a:gd name="T15" fmla="*/ 802433 h 802433"/>
            </a:gdLst>
            <a:ahLst/>
            <a:cxnLst>
              <a:cxn ang="T8">
                <a:pos x="T0" y="T1"/>
              </a:cxn>
              <a:cxn ang="T9">
                <a:pos x="T2" y="T3"/>
              </a:cxn>
              <a:cxn ang="T10">
                <a:pos x="T4" y="T5"/>
              </a:cxn>
              <a:cxn ang="T11">
                <a:pos x="T6" y="T7"/>
              </a:cxn>
            </a:cxnLst>
            <a:rect l="T12" t="T13" r="T14" b="T15"/>
            <a:pathLst>
              <a:path w="765110" h="802433">
                <a:moveTo>
                  <a:pt x="236375" y="0"/>
                </a:moveTo>
                <a:lnTo>
                  <a:pt x="0" y="802433"/>
                </a:lnTo>
                <a:lnTo>
                  <a:pt x="765110" y="255037"/>
                </a:lnTo>
                <a:lnTo>
                  <a:pt x="236375" y="0"/>
                </a:lnTo>
                <a:close/>
              </a:path>
            </a:pathLst>
          </a:custGeom>
          <a:solidFill>
            <a:srgbClr val="1AA7B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任意多边形 20"/>
          <p:cNvSpPr>
            <a:spLocks noChangeArrowheads="1"/>
          </p:cNvSpPr>
          <p:nvPr/>
        </p:nvSpPr>
        <p:spPr bwMode="auto">
          <a:xfrm>
            <a:off x="1691217" y="-99484"/>
            <a:ext cx="846667" cy="1809751"/>
          </a:xfrm>
          <a:custGeom>
            <a:avLst/>
            <a:gdLst>
              <a:gd name="T0" fmla="*/ 105747 w 634481"/>
              <a:gd name="T1" fmla="*/ 1069910 h 1356049"/>
              <a:gd name="T2" fmla="*/ 0 w 634481"/>
              <a:gd name="T3" fmla="*/ 12441 h 1356049"/>
              <a:gd name="T4" fmla="*/ 236375 w 634481"/>
              <a:gd name="T5" fmla="*/ 0 h 1356049"/>
              <a:gd name="T6" fmla="*/ 634481 w 634481"/>
              <a:gd name="T7" fmla="*/ 1356049 h 1356049"/>
              <a:gd name="T8" fmla="*/ 105747 w 634481"/>
              <a:gd name="T9" fmla="*/ 1069910 h 1356049"/>
              <a:gd name="T10" fmla="*/ 0 60000 65536"/>
              <a:gd name="T11" fmla="*/ 0 60000 65536"/>
              <a:gd name="T12" fmla="*/ 0 60000 65536"/>
              <a:gd name="T13" fmla="*/ 0 60000 65536"/>
              <a:gd name="T14" fmla="*/ 0 60000 65536"/>
              <a:gd name="T15" fmla="*/ 0 w 634481"/>
              <a:gd name="T16" fmla="*/ 0 h 1356049"/>
              <a:gd name="T17" fmla="*/ 634481 w 634481"/>
              <a:gd name="T18" fmla="*/ 1356049 h 1356049"/>
            </a:gdLst>
            <a:ahLst/>
            <a:cxnLst>
              <a:cxn ang="T10">
                <a:pos x="T0" y="T1"/>
              </a:cxn>
              <a:cxn ang="T11">
                <a:pos x="T2" y="T3"/>
              </a:cxn>
              <a:cxn ang="T12">
                <a:pos x="T4" y="T5"/>
              </a:cxn>
              <a:cxn ang="T13">
                <a:pos x="T6" y="T7"/>
              </a:cxn>
              <a:cxn ang="T14">
                <a:pos x="T8" y="T9"/>
              </a:cxn>
            </a:cxnLst>
            <a:rect l="T15" t="T16" r="T17" b="T18"/>
            <a:pathLst>
              <a:path w="634481" h="1356049">
                <a:moveTo>
                  <a:pt x="105747" y="1069910"/>
                </a:moveTo>
                <a:lnTo>
                  <a:pt x="0" y="12441"/>
                </a:lnTo>
                <a:lnTo>
                  <a:pt x="236375" y="0"/>
                </a:lnTo>
                <a:lnTo>
                  <a:pt x="634481" y="1356049"/>
                </a:lnTo>
                <a:lnTo>
                  <a:pt x="105747" y="1069910"/>
                </a:lnTo>
                <a:close/>
              </a:path>
            </a:pathLst>
          </a:custGeom>
          <a:solidFill>
            <a:srgbClr val="250D0D"/>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21"/>
          <p:cNvSpPr>
            <a:spLocks noChangeArrowheads="1"/>
          </p:cNvSpPr>
          <p:nvPr/>
        </p:nvSpPr>
        <p:spPr bwMode="auto">
          <a:xfrm>
            <a:off x="1998133" y="-105833"/>
            <a:ext cx="1113367" cy="1790700"/>
          </a:xfrm>
          <a:custGeom>
            <a:avLst/>
            <a:gdLst>
              <a:gd name="T0" fmla="*/ 398106 w 833535"/>
              <a:gd name="T1" fmla="*/ 1343608 h 1343608"/>
              <a:gd name="T2" fmla="*/ 833535 w 833535"/>
              <a:gd name="T3" fmla="*/ 982824 h 1343608"/>
              <a:gd name="T4" fmla="*/ 279918 w 833535"/>
              <a:gd name="T5" fmla="*/ 0 h 1343608"/>
              <a:gd name="T6" fmla="*/ 0 w 833535"/>
              <a:gd name="T7" fmla="*/ 18661 h 1343608"/>
              <a:gd name="T8" fmla="*/ 398106 w 833535"/>
              <a:gd name="T9" fmla="*/ 1343608 h 1343608"/>
              <a:gd name="T10" fmla="*/ 0 60000 65536"/>
              <a:gd name="T11" fmla="*/ 0 60000 65536"/>
              <a:gd name="T12" fmla="*/ 0 60000 65536"/>
              <a:gd name="T13" fmla="*/ 0 60000 65536"/>
              <a:gd name="T14" fmla="*/ 0 60000 65536"/>
              <a:gd name="T15" fmla="*/ 0 w 833535"/>
              <a:gd name="T16" fmla="*/ 0 h 1343608"/>
              <a:gd name="T17" fmla="*/ 833535 w 833535"/>
              <a:gd name="T18" fmla="*/ 1343608 h 1343608"/>
            </a:gdLst>
            <a:ahLst/>
            <a:cxnLst>
              <a:cxn ang="T10">
                <a:pos x="T0" y="T1"/>
              </a:cxn>
              <a:cxn ang="T11">
                <a:pos x="T2" y="T3"/>
              </a:cxn>
              <a:cxn ang="T12">
                <a:pos x="T4" y="T5"/>
              </a:cxn>
              <a:cxn ang="T13">
                <a:pos x="T6" y="T7"/>
              </a:cxn>
              <a:cxn ang="T14">
                <a:pos x="T8" y="T9"/>
              </a:cxn>
            </a:cxnLst>
            <a:rect l="T15" t="T16" r="T17" b="T18"/>
            <a:pathLst>
              <a:path w="833535" h="1343608">
                <a:moveTo>
                  <a:pt x="398106" y="1343608"/>
                </a:moveTo>
                <a:lnTo>
                  <a:pt x="833535" y="982824"/>
                </a:lnTo>
                <a:lnTo>
                  <a:pt x="279918" y="0"/>
                </a:lnTo>
                <a:lnTo>
                  <a:pt x="0" y="18661"/>
                </a:lnTo>
                <a:lnTo>
                  <a:pt x="398106" y="1343608"/>
                </a:lnTo>
                <a:close/>
              </a:path>
            </a:pathLst>
          </a:custGeom>
          <a:solidFill>
            <a:srgbClr val="BE1F3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22"/>
          <p:cNvSpPr>
            <a:spLocks noChangeArrowheads="1"/>
          </p:cNvSpPr>
          <p:nvPr/>
        </p:nvSpPr>
        <p:spPr bwMode="auto">
          <a:xfrm>
            <a:off x="-372533" y="182033"/>
            <a:ext cx="2205567" cy="2230967"/>
          </a:xfrm>
          <a:custGeom>
            <a:avLst/>
            <a:gdLst>
              <a:gd name="T0" fmla="*/ 1654628 w 1654628"/>
              <a:gd name="T1" fmla="*/ 858416 h 1673290"/>
              <a:gd name="T2" fmla="*/ 1418253 w 1654628"/>
              <a:gd name="T3" fmla="*/ 1673290 h 1673290"/>
              <a:gd name="T4" fmla="*/ 0 w 1654628"/>
              <a:gd name="T5" fmla="*/ 99527 h 1673290"/>
              <a:gd name="T6" fmla="*/ 136849 w 1654628"/>
              <a:gd name="T7" fmla="*/ 0 h 1673290"/>
              <a:gd name="T8" fmla="*/ 1654628 w 1654628"/>
              <a:gd name="T9" fmla="*/ 858416 h 1673290"/>
              <a:gd name="T10" fmla="*/ 0 60000 65536"/>
              <a:gd name="T11" fmla="*/ 0 60000 65536"/>
              <a:gd name="T12" fmla="*/ 0 60000 65536"/>
              <a:gd name="T13" fmla="*/ 0 60000 65536"/>
              <a:gd name="T14" fmla="*/ 0 60000 65536"/>
              <a:gd name="T15" fmla="*/ 0 w 1654628"/>
              <a:gd name="T16" fmla="*/ 0 h 1673290"/>
              <a:gd name="T17" fmla="*/ 1654628 w 1654628"/>
              <a:gd name="T18" fmla="*/ 1673290 h 1673290"/>
            </a:gdLst>
            <a:ahLst/>
            <a:cxnLst>
              <a:cxn ang="T10">
                <a:pos x="T0" y="T1"/>
              </a:cxn>
              <a:cxn ang="T11">
                <a:pos x="T2" y="T3"/>
              </a:cxn>
              <a:cxn ang="T12">
                <a:pos x="T4" y="T5"/>
              </a:cxn>
              <a:cxn ang="T13">
                <a:pos x="T6" y="T7"/>
              </a:cxn>
              <a:cxn ang="T14">
                <a:pos x="T8" y="T9"/>
              </a:cxn>
            </a:cxnLst>
            <a:rect l="T15" t="T16" r="T17" b="T18"/>
            <a:pathLst>
              <a:path w="1654628" h="1673290">
                <a:moveTo>
                  <a:pt x="1654628" y="858416"/>
                </a:moveTo>
                <a:lnTo>
                  <a:pt x="1418253" y="1673290"/>
                </a:lnTo>
                <a:lnTo>
                  <a:pt x="0" y="99527"/>
                </a:lnTo>
                <a:lnTo>
                  <a:pt x="136849" y="0"/>
                </a:lnTo>
                <a:lnTo>
                  <a:pt x="1654628" y="858416"/>
                </a:lnTo>
                <a:close/>
              </a:path>
            </a:pathLst>
          </a:custGeom>
          <a:solidFill>
            <a:srgbClr val="17B7D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任意多边形 23"/>
          <p:cNvSpPr>
            <a:spLocks noChangeArrowheads="1"/>
          </p:cNvSpPr>
          <p:nvPr/>
        </p:nvSpPr>
        <p:spPr bwMode="auto">
          <a:xfrm>
            <a:off x="-23284" y="-91017"/>
            <a:ext cx="1856317" cy="1418168"/>
          </a:xfrm>
          <a:custGeom>
            <a:avLst/>
            <a:gdLst>
              <a:gd name="T0" fmla="*/ 1393372 w 1393372"/>
              <a:gd name="T1" fmla="*/ 1063690 h 1063690"/>
              <a:gd name="T2" fmla="*/ 1293845 w 1393372"/>
              <a:gd name="T3" fmla="*/ 6221 h 1063690"/>
              <a:gd name="T4" fmla="*/ 223935 w 1393372"/>
              <a:gd name="T5" fmla="*/ 0 h 1063690"/>
              <a:gd name="T6" fmla="*/ 0 w 1393372"/>
              <a:gd name="T7" fmla="*/ 292359 h 1063690"/>
              <a:gd name="T8" fmla="*/ 1393372 w 1393372"/>
              <a:gd name="T9" fmla="*/ 1063690 h 1063690"/>
              <a:gd name="T10" fmla="*/ 0 60000 65536"/>
              <a:gd name="T11" fmla="*/ 0 60000 65536"/>
              <a:gd name="T12" fmla="*/ 0 60000 65536"/>
              <a:gd name="T13" fmla="*/ 0 60000 65536"/>
              <a:gd name="T14" fmla="*/ 0 60000 65536"/>
              <a:gd name="T15" fmla="*/ 0 w 1393372"/>
              <a:gd name="T16" fmla="*/ 0 h 1063690"/>
              <a:gd name="T17" fmla="*/ 1393372 w 1393372"/>
              <a:gd name="T18" fmla="*/ 1063690 h 1063690"/>
            </a:gdLst>
            <a:ahLst/>
            <a:cxnLst>
              <a:cxn ang="T10">
                <a:pos x="T0" y="T1"/>
              </a:cxn>
              <a:cxn ang="T11">
                <a:pos x="T2" y="T3"/>
              </a:cxn>
              <a:cxn ang="T12">
                <a:pos x="T4" y="T5"/>
              </a:cxn>
              <a:cxn ang="T13">
                <a:pos x="T6" y="T7"/>
              </a:cxn>
              <a:cxn ang="T14">
                <a:pos x="T8" y="T9"/>
              </a:cxn>
            </a:cxnLst>
            <a:rect l="T15" t="T16" r="T17" b="T18"/>
            <a:pathLst>
              <a:path w="1393372" h="1063690">
                <a:moveTo>
                  <a:pt x="1393372" y="1063690"/>
                </a:moveTo>
                <a:lnTo>
                  <a:pt x="1293845" y="6221"/>
                </a:lnTo>
                <a:lnTo>
                  <a:pt x="223935" y="0"/>
                </a:lnTo>
                <a:lnTo>
                  <a:pt x="0" y="292359"/>
                </a:lnTo>
                <a:lnTo>
                  <a:pt x="1393372" y="1063690"/>
                </a:lnTo>
                <a:close/>
              </a:path>
            </a:pathLst>
          </a:custGeom>
          <a:solidFill>
            <a:srgbClr val="4CC4CB"/>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任意多边形 26"/>
          <p:cNvSpPr>
            <a:spLocks noChangeArrowheads="1"/>
          </p:cNvSpPr>
          <p:nvPr/>
        </p:nvSpPr>
        <p:spPr bwMode="auto">
          <a:xfrm>
            <a:off x="3856567" y="4826000"/>
            <a:ext cx="531284" cy="2281767"/>
          </a:xfrm>
          <a:custGeom>
            <a:avLst/>
            <a:gdLst>
              <a:gd name="T0" fmla="*/ 0 w 398106"/>
              <a:gd name="T1" fmla="*/ 0 h 1710612"/>
              <a:gd name="T2" fmla="*/ 398106 w 398106"/>
              <a:gd name="T3" fmla="*/ 982824 h 1710612"/>
              <a:gd name="T4" fmla="*/ 286139 w 398106"/>
              <a:gd name="T5" fmla="*/ 1710612 h 1710612"/>
              <a:gd name="T6" fmla="*/ 0 w 398106"/>
              <a:gd name="T7" fmla="*/ 0 h 1710612"/>
              <a:gd name="T8" fmla="*/ 0 60000 65536"/>
              <a:gd name="T9" fmla="*/ 0 60000 65536"/>
              <a:gd name="T10" fmla="*/ 0 60000 65536"/>
              <a:gd name="T11" fmla="*/ 0 60000 65536"/>
              <a:gd name="T12" fmla="*/ 0 w 398106"/>
              <a:gd name="T13" fmla="*/ 0 h 1710612"/>
              <a:gd name="T14" fmla="*/ 398106 w 398106"/>
              <a:gd name="T15" fmla="*/ 1710612 h 1710612"/>
            </a:gdLst>
            <a:ahLst/>
            <a:cxnLst>
              <a:cxn ang="T8">
                <a:pos x="T0" y="T1"/>
              </a:cxn>
              <a:cxn ang="T9">
                <a:pos x="T2" y="T3"/>
              </a:cxn>
              <a:cxn ang="T10">
                <a:pos x="T4" y="T5"/>
              </a:cxn>
              <a:cxn ang="T11">
                <a:pos x="T6" y="T7"/>
              </a:cxn>
            </a:cxnLst>
            <a:rect l="T12" t="T13" r="T14" b="T15"/>
            <a:pathLst>
              <a:path w="398106" h="1710612">
                <a:moveTo>
                  <a:pt x="0" y="0"/>
                </a:moveTo>
                <a:lnTo>
                  <a:pt x="398106" y="982824"/>
                </a:lnTo>
                <a:lnTo>
                  <a:pt x="286139" y="1710612"/>
                </a:lnTo>
                <a:lnTo>
                  <a:pt x="0" y="0"/>
                </a:lnTo>
                <a:close/>
              </a:path>
            </a:pathLst>
          </a:custGeom>
          <a:solidFill>
            <a:srgbClr val="FBA11B"/>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任意多边形 27"/>
          <p:cNvSpPr>
            <a:spLocks noChangeArrowheads="1"/>
          </p:cNvSpPr>
          <p:nvPr/>
        </p:nvSpPr>
        <p:spPr bwMode="auto">
          <a:xfrm>
            <a:off x="4246033" y="6129867"/>
            <a:ext cx="2156884" cy="753533"/>
          </a:xfrm>
          <a:custGeom>
            <a:avLst/>
            <a:gdLst>
              <a:gd name="T0" fmla="*/ 99526 w 1617306"/>
              <a:gd name="T1" fmla="*/ 0 h 566057"/>
              <a:gd name="T2" fmla="*/ 1617306 w 1617306"/>
              <a:gd name="T3" fmla="*/ 566057 h 566057"/>
              <a:gd name="T4" fmla="*/ 0 w 1617306"/>
              <a:gd name="T5" fmla="*/ 566057 h 566057"/>
              <a:gd name="T6" fmla="*/ 99526 w 1617306"/>
              <a:gd name="T7" fmla="*/ 0 h 566057"/>
              <a:gd name="T8" fmla="*/ 0 60000 65536"/>
              <a:gd name="T9" fmla="*/ 0 60000 65536"/>
              <a:gd name="T10" fmla="*/ 0 60000 65536"/>
              <a:gd name="T11" fmla="*/ 0 60000 65536"/>
              <a:gd name="T12" fmla="*/ 0 w 1617306"/>
              <a:gd name="T13" fmla="*/ 0 h 566057"/>
              <a:gd name="T14" fmla="*/ 1617306 w 1617306"/>
              <a:gd name="T15" fmla="*/ 566057 h 566057"/>
            </a:gdLst>
            <a:ahLst/>
            <a:cxnLst>
              <a:cxn ang="T8">
                <a:pos x="T0" y="T1"/>
              </a:cxn>
              <a:cxn ang="T9">
                <a:pos x="T2" y="T3"/>
              </a:cxn>
              <a:cxn ang="T10">
                <a:pos x="T4" y="T5"/>
              </a:cxn>
              <a:cxn ang="T11">
                <a:pos x="T6" y="T7"/>
              </a:cxn>
            </a:cxnLst>
            <a:rect l="T12" t="T13" r="T14" b="T15"/>
            <a:pathLst>
              <a:path w="1617306" h="566057">
                <a:moveTo>
                  <a:pt x="99526" y="0"/>
                </a:moveTo>
                <a:lnTo>
                  <a:pt x="1617306" y="566057"/>
                </a:lnTo>
                <a:lnTo>
                  <a:pt x="0" y="566057"/>
                </a:lnTo>
                <a:lnTo>
                  <a:pt x="99526" y="0"/>
                </a:lnTo>
                <a:close/>
              </a:path>
            </a:pathLst>
          </a:custGeom>
          <a:solidFill>
            <a:srgbClr val="ED3B3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任意多边形 28"/>
          <p:cNvSpPr>
            <a:spLocks noChangeArrowheads="1"/>
          </p:cNvSpPr>
          <p:nvPr/>
        </p:nvSpPr>
        <p:spPr bwMode="auto">
          <a:xfrm>
            <a:off x="4370917" y="5348817"/>
            <a:ext cx="2387600" cy="1543049"/>
          </a:xfrm>
          <a:custGeom>
            <a:avLst/>
            <a:gdLst>
              <a:gd name="T0" fmla="*/ 87086 w 1791477"/>
              <a:gd name="T1" fmla="*/ 0 h 1156996"/>
              <a:gd name="T2" fmla="*/ 1791477 w 1791477"/>
              <a:gd name="T3" fmla="*/ 1150776 h 1156996"/>
              <a:gd name="T4" fmla="*/ 1536441 w 1791477"/>
              <a:gd name="T5" fmla="*/ 1156996 h 1156996"/>
              <a:gd name="T6" fmla="*/ 0 w 1791477"/>
              <a:gd name="T7" fmla="*/ 603380 h 1156996"/>
              <a:gd name="T8" fmla="*/ 87086 w 1791477"/>
              <a:gd name="T9" fmla="*/ 0 h 1156996"/>
              <a:gd name="T10" fmla="*/ 0 60000 65536"/>
              <a:gd name="T11" fmla="*/ 0 60000 65536"/>
              <a:gd name="T12" fmla="*/ 0 60000 65536"/>
              <a:gd name="T13" fmla="*/ 0 60000 65536"/>
              <a:gd name="T14" fmla="*/ 0 60000 65536"/>
              <a:gd name="T15" fmla="*/ 0 w 1791477"/>
              <a:gd name="T16" fmla="*/ 0 h 1156996"/>
              <a:gd name="T17" fmla="*/ 1791477 w 1791477"/>
              <a:gd name="T18" fmla="*/ 1156996 h 1156996"/>
            </a:gdLst>
            <a:ahLst/>
            <a:cxnLst>
              <a:cxn ang="T10">
                <a:pos x="T0" y="T1"/>
              </a:cxn>
              <a:cxn ang="T11">
                <a:pos x="T2" y="T3"/>
              </a:cxn>
              <a:cxn ang="T12">
                <a:pos x="T4" y="T5"/>
              </a:cxn>
              <a:cxn ang="T13">
                <a:pos x="T6" y="T7"/>
              </a:cxn>
              <a:cxn ang="T14">
                <a:pos x="T8" y="T9"/>
              </a:cxn>
            </a:cxnLst>
            <a:rect l="T15" t="T16" r="T17" b="T18"/>
            <a:pathLst>
              <a:path w="1791477" h="1156996">
                <a:moveTo>
                  <a:pt x="87086" y="0"/>
                </a:moveTo>
                <a:lnTo>
                  <a:pt x="1791477" y="1150776"/>
                </a:lnTo>
                <a:lnTo>
                  <a:pt x="1536441" y="1156996"/>
                </a:lnTo>
                <a:lnTo>
                  <a:pt x="0" y="603380"/>
                </a:lnTo>
                <a:lnTo>
                  <a:pt x="87086" y="0"/>
                </a:lnTo>
                <a:close/>
              </a:path>
            </a:pathLst>
          </a:custGeom>
          <a:solidFill>
            <a:srgbClr val="F05A50"/>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任意多边形 29"/>
          <p:cNvSpPr>
            <a:spLocks noChangeArrowheads="1"/>
          </p:cNvSpPr>
          <p:nvPr/>
        </p:nvSpPr>
        <p:spPr bwMode="auto">
          <a:xfrm>
            <a:off x="3848100" y="4817533"/>
            <a:ext cx="647700" cy="1312333"/>
          </a:xfrm>
          <a:custGeom>
            <a:avLst/>
            <a:gdLst>
              <a:gd name="T0" fmla="*/ 0 w 491412"/>
              <a:gd name="T1" fmla="*/ 0 h 976604"/>
              <a:gd name="T2" fmla="*/ 491412 w 491412"/>
              <a:gd name="T3" fmla="*/ 398106 h 976604"/>
              <a:gd name="T4" fmla="*/ 398106 w 491412"/>
              <a:gd name="T5" fmla="*/ 976604 h 976604"/>
              <a:gd name="T6" fmla="*/ 0 w 491412"/>
              <a:gd name="T7" fmla="*/ 0 h 976604"/>
              <a:gd name="T8" fmla="*/ 0 60000 65536"/>
              <a:gd name="T9" fmla="*/ 0 60000 65536"/>
              <a:gd name="T10" fmla="*/ 0 60000 65536"/>
              <a:gd name="T11" fmla="*/ 0 60000 65536"/>
              <a:gd name="T12" fmla="*/ 0 w 491412"/>
              <a:gd name="T13" fmla="*/ 0 h 976604"/>
              <a:gd name="T14" fmla="*/ 491412 w 491412"/>
              <a:gd name="T15" fmla="*/ 976604 h 976604"/>
            </a:gdLst>
            <a:ahLst/>
            <a:cxnLst>
              <a:cxn ang="T8">
                <a:pos x="T0" y="T1"/>
              </a:cxn>
              <a:cxn ang="T9">
                <a:pos x="T2" y="T3"/>
              </a:cxn>
              <a:cxn ang="T10">
                <a:pos x="T4" y="T5"/>
              </a:cxn>
              <a:cxn ang="T11">
                <a:pos x="T6" y="T7"/>
              </a:cxn>
            </a:cxnLst>
            <a:rect l="T12" t="T13" r="T14" b="T15"/>
            <a:pathLst>
              <a:path w="491412" h="976604">
                <a:moveTo>
                  <a:pt x="0" y="0"/>
                </a:moveTo>
                <a:lnTo>
                  <a:pt x="491412" y="398106"/>
                </a:lnTo>
                <a:lnTo>
                  <a:pt x="398106" y="976604"/>
                </a:lnTo>
                <a:lnTo>
                  <a:pt x="0" y="0"/>
                </a:lnTo>
                <a:close/>
              </a:path>
            </a:pathLst>
          </a:custGeom>
          <a:solidFill>
            <a:srgbClr val="FCBA15"/>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任意多边形 32"/>
          <p:cNvSpPr>
            <a:spLocks noChangeArrowheads="1"/>
          </p:cNvSpPr>
          <p:nvPr/>
        </p:nvSpPr>
        <p:spPr bwMode="auto">
          <a:xfrm>
            <a:off x="3441700" y="2364317"/>
            <a:ext cx="1443567" cy="2512483"/>
          </a:xfrm>
          <a:custGeom>
            <a:avLst/>
            <a:gdLst>
              <a:gd name="T0" fmla="*/ 0 w 1076131"/>
              <a:gd name="T1" fmla="*/ 0 h 1841240"/>
              <a:gd name="T2" fmla="*/ 1076131 w 1076131"/>
              <a:gd name="T3" fmla="*/ 6220 h 1841240"/>
              <a:gd name="T4" fmla="*/ 304800 w 1076131"/>
              <a:gd name="T5" fmla="*/ 1841240 h 1841240"/>
              <a:gd name="T6" fmla="*/ 0 w 1076131"/>
              <a:gd name="T7" fmla="*/ 0 h 1841240"/>
              <a:gd name="T8" fmla="*/ 0 60000 65536"/>
              <a:gd name="T9" fmla="*/ 0 60000 65536"/>
              <a:gd name="T10" fmla="*/ 0 60000 65536"/>
              <a:gd name="T11" fmla="*/ 0 60000 65536"/>
              <a:gd name="T12" fmla="*/ 0 w 1076131"/>
              <a:gd name="T13" fmla="*/ 0 h 1841240"/>
              <a:gd name="T14" fmla="*/ 1076131 w 1076131"/>
              <a:gd name="T15" fmla="*/ 1841240 h 1841240"/>
            </a:gdLst>
            <a:ahLst/>
            <a:cxnLst>
              <a:cxn ang="T8">
                <a:pos x="T0" y="T1"/>
              </a:cxn>
              <a:cxn ang="T9">
                <a:pos x="T2" y="T3"/>
              </a:cxn>
              <a:cxn ang="T10">
                <a:pos x="T4" y="T5"/>
              </a:cxn>
              <a:cxn ang="T11">
                <a:pos x="T6" y="T7"/>
              </a:cxn>
            </a:cxnLst>
            <a:rect l="T12" t="T13" r="T14" b="T15"/>
            <a:pathLst>
              <a:path w="1076131" h="1841240">
                <a:moveTo>
                  <a:pt x="0" y="0"/>
                </a:moveTo>
                <a:lnTo>
                  <a:pt x="1076131" y="6220"/>
                </a:lnTo>
                <a:lnTo>
                  <a:pt x="304800" y="1841240"/>
                </a:lnTo>
                <a:lnTo>
                  <a:pt x="0" y="0"/>
                </a:lnTo>
                <a:close/>
              </a:path>
            </a:pathLst>
          </a:custGeom>
          <a:solidFill>
            <a:srgbClr val="EA7A2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任意多边形 34"/>
          <p:cNvSpPr>
            <a:spLocks noChangeArrowheads="1"/>
          </p:cNvSpPr>
          <p:nvPr/>
        </p:nvSpPr>
        <p:spPr bwMode="auto">
          <a:xfrm>
            <a:off x="5018617" y="2736851"/>
            <a:ext cx="605367" cy="2313516"/>
          </a:xfrm>
          <a:custGeom>
            <a:avLst/>
            <a:gdLst>
              <a:gd name="T0" fmla="*/ 454090 w 454090"/>
              <a:gd name="T1" fmla="*/ 0 h 1735494"/>
              <a:gd name="T2" fmla="*/ 410547 w 454090"/>
              <a:gd name="T3" fmla="*/ 1735494 h 1735494"/>
              <a:gd name="T4" fmla="*/ 0 w 454090"/>
              <a:gd name="T5" fmla="*/ 230155 h 1735494"/>
              <a:gd name="T6" fmla="*/ 454090 w 454090"/>
              <a:gd name="T7" fmla="*/ 0 h 1735494"/>
              <a:gd name="T8" fmla="*/ 0 60000 65536"/>
              <a:gd name="T9" fmla="*/ 0 60000 65536"/>
              <a:gd name="T10" fmla="*/ 0 60000 65536"/>
              <a:gd name="T11" fmla="*/ 0 60000 65536"/>
              <a:gd name="T12" fmla="*/ 0 w 454090"/>
              <a:gd name="T13" fmla="*/ 0 h 1735494"/>
              <a:gd name="T14" fmla="*/ 454090 w 454090"/>
              <a:gd name="T15" fmla="*/ 1735494 h 1735494"/>
            </a:gdLst>
            <a:ahLst/>
            <a:cxnLst>
              <a:cxn ang="T8">
                <a:pos x="T0" y="T1"/>
              </a:cxn>
              <a:cxn ang="T9">
                <a:pos x="T2" y="T3"/>
              </a:cxn>
              <a:cxn ang="T10">
                <a:pos x="T4" y="T5"/>
              </a:cxn>
              <a:cxn ang="T11">
                <a:pos x="T6" y="T7"/>
              </a:cxn>
            </a:cxnLst>
            <a:rect l="T12" t="T13" r="T14" b="T15"/>
            <a:pathLst>
              <a:path w="454090" h="1735494">
                <a:moveTo>
                  <a:pt x="454090" y="0"/>
                </a:moveTo>
                <a:lnTo>
                  <a:pt x="410547" y="1735494"/>
                </a:lnTo>
                <a:lnTo>
                  <a:pt x="0" y="230155"/>
                </a:lnTo>
                <a:lnTo>
                  <a:pt x="454090" y="0"/>
                </a:lnTo>
                <a:close/>
              </a:path>
            </a:pathLst>
          </a:custGeom>
          <a:solidFill>
            <a:srgbClr val="118A9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任意多边形 37"/>
          <p:cNvSpPr>
            <a:spLocks noChangeArrowheads="1"/>
          </p:cNvSpPr>
          <p:nvPr/>
        </p:nvSpPr>
        <p:spPr bwMode="auto">
          <a:xfrm>
            <a:off x="2512484" y="-74084"/>
            <a:ext cx="2389716" cy="2455335"/>
          </a:xfrm>
          <a:custGeom>
            <a:avLst/>
            <a:gdLst>
              <a:gd name="T0" fmla="*/ 0 w 1791478"/>
              <a:gd name="T1" fmla="*/ 1318726 h 1841241"/>
              <a:gd name="T2" fmla="*/ 696686 w 1791478"/>
              <a:gd name="T3" fmla="*/ 1841241 h 1841241"/>
              <a:gd name="T4" fmla="*/ 1791478 w 1791478"/>
              <a:gd name="T5" fmla="*/ 12441 h 1841241"/>
              <a:gd name="T6" fmla="*/ 1474237 w 1791478"/>
              <a:gd name="T7" fmla="*/ 0 h 1841241"/>
              <a:gd name="T8" fmla="*/ 0 w 1791478"/>
              <a:gd name="T9" fmla="*/ 1318726 h 1841241"/>
              <a:gd name="T10" fmla="*/ 0 60000 65536"/>
              <a:gd name="T11" fmla="*/ 0 60000 65536"/>
              <a:gd name="T12" fmla="*/ 0 60000 65536"/>
              <a:gd name="T13" fmla="*/ 0 60000 65536"/>
              <a:gd name="T14" fmla="*/ 0 60000 65536"/>
              <a:gd name="T15" fmla="*/ 0 w 1791478"/>
              <a:gd name="T16" fmla="*/ 0 h 1841241"/>
              <a:gd name="T17" fmla="*/ 1791478 w 1791478"/>
              <a:gd name="T18" fmla="*/ 1841241 h 1841241"/>
            </a:gdLst>
            <a:ahLst/>
            <a:cxnLst>
              <a:cxn ang="T10">
                <a:pos x="T0" y="T1"/>
              </a:cxn>
              <a:cxn ang="T11">
                <a:pos x="T2" y="T3"/>
              </a:cxn>
              <a:cxn ang="T12">
                <a:pos x="T4" y="T5"/>
              </a:cxn>
              <a:cxn ang="T13">
                <a:pos x="T6" y="T7"/>
              </a:cxn>
              <a:cxn ang="T14">
                <a:pos x="T8" y="T9"/>
              </a:cxn>
            </a:cxnLst>
            <a:rect l="T15" t="T16" r="T17" b="T18"/>
            <a:pathLst>
              <a:path w="1791478" h="1841241">
                <a:moveTo>
                  <a:pt x="0" y="1318726"/>
                </a:moveTo>
                <a:lnTo>
                  <a:pt x="696686" y="1841241"/>
                </a:lnTo>
                <a:lnTo>
                  <a:pt x="1791478" y="12441"/>
                </a:lnTo>
                <a:lnTo>
                  <a:pt x="1474237" y="0"/>
                </a:lnTo>
                <a:lnTo>
                  <a:pt x="0" y="1318726"/>
                </a:lnTo>
                <a:close/>
              </a:path>
            </a:pathLst>
          </a:custGeom>
          <a:solidFill>
            <a:srgbClr val="EE403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40"/>
          <p:cNvSpPr>
            <a:spLocks noChangeArrowheads="1"/>
          </p:cNvSpPr>
          <p:nvPr/>
        </p:nvSpPr>
        <p:spPr bwMode="auto">
          <a:xfrm>
            <a:off x="2404533" y="-48684"/>
            <a:ext cx="681567" cy="1236135"/>
          </a:xfrm>
          <a:custGeom>
            <a:avLst/>
            <a:gdLst>
              <a:gd name="T0" fmla="*/ 503853 w 510073"/>
              <a:gd name="T1" fmla="*/ 926841 h 926841"/>
              <a:gd name="T2" fmla="*/ 510073 w 510073"/>
              <a:gd name="T3" fmla="*/ 12441 h 926841"/>
              <a:gd name="T4" fmla="*/ 0 w 510073"/>
              <a:gd name="T5" fmla="*/ 0 h 926841"/>
              <a:gd name="T6" fmla="*/ 503853 w 510073"/>
              <a:gd name="T7" fmla="*/ 926841 h 926841"/>
              <a:gd name="T8" fmla="*/ 0 60000 65536"/>
              <a:gd name="T9" fmla="*/ 0 60000 65536"/>
              <a:gd name="T10" fmla="*/ 0 60000 65536"/>
              <a:gd name="T11" fmla="*/ 0 60000 65536"/>
              <a:gd name="T12" fmla="*/ 0 w 510073"/>
              <a:gd name="T13" fmla="*/ 0 h 926841"/>
              <a:gd name="T14" fmla="*/ 510073 w 510073"/>
              <a:gd name="T15" fmla="*/ 926841 h 926841"/>
            </a:gdLst>
            <a:ahLst/>
            <a:cxnLst>
              <a:cxn ang="T8">
                <a:pos x="T0" y="T1"/>
              </a:cxn>
              <a:cxn ang="T9">
                <a:pos x="T2" y="T3"/>
              </a:cxn>
              <a:cxn ang="T10">
                <a:pos x="T4" y="T5"/>
              </a:cxn>
              <a:cxn ang="T11">
                <a:pos x="T6" y="T7"/>
              </a:cxn>
            </a:cxnLst>
            <a:rect l="T12" t="T13" r="T14" b="T15"/>
            <a:pathLst>
              <a:path w="510073" h="926841">
                <a:moveTo>
                  <a:pt x="503853" y="926841"/>
                </a:moveTo>
                <a:cubicBezTo>
                  <a:pt x="505926" y="622041"/>
                  <a:pt x="508000" y="317241"/>
                  <a:pt x="510073" y="12441"/>
                </a:cubicBezTo>
                <a:lnTo>
                  <a:pt x="0" y="0"/>
                </a:lnTo>
                <a:lnTo>
                  <a:pt x="503853" y="926841"/>
                </a:lnTo>
                <a:close/>
              </a:path>
            </a:pathLst>
          </a:custGeom>
          <a:solidFill>
            <a:srgbClr val="D91D35"/>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任意多边形 41"/>
          <p:cNvSpPr>
            <a:spLocks noChangeArrowheads="1"/>
          </p:cNvSpPr>
          <p:nvPr/>
        </p:nvSpPr>
        <p:spPr bwMode="auto">
          <a:xfrm>
            <a:off x="3208867" y="-23284"/>
            <a:ext cx="781051" cy="446617"/>
          </a:xfrm>
          <a:custGeom>
            <a:avLst/>
            <a:gdLst>
              <a:gd name="T0" fmla="*/ 0 w 528734"/>
              <a:gd name="T1" fmla="*/ 0 h 311020"/>
              <a:gd name="T2" fmla="*/ 317240 w 528734"/>
              <a:gd name="T3" fmla="*/ 6220 h 311020"/>
              <a:gd name="T4" fmla="*/ 528734 w 528734"/>
              <a:gd name="T5" fmla="*/ 311020 h 311020"/>
              <a:gd name="T6" fmla="*/ 0 w 528734"/>
              <a:gd name="T7" fmla="*/ 0 h 311020"/>
              <a:gd name="T8" fmla="*/ 0 60000 65536"/>
              <a:gd name="T9" fmla="*/ 0 60000 65536"/>
              <a:gd name="T10" fmla="*/ 0 60000 65536"/>
              <a:gd name="T11" fmla="*/ 0 60000 65536"/>
              <a:gd name="T12" fmla="*/ 0 w 528734"/>
              <a:gd name="T13" fmla="*/ 0 h 311020"/>
              <a:gd name="T14" fmla="*/ 528734 w 528734"/>
              <a:gd name="T15" fmla="*/ 311020 h 311020"/>
            </a:gdLst>
            <a:ahLst/>
            <a:cxnLst>
              <a:cxn ang="T8">
                <a:pos x="T0" y="T1"/>
              </a:cxn>
              <a:cxn ang="T9">
                <a:pos x="T2" y="T3"/>
              </a:cxn>
              <a:cxn ang="T10">
                <a:pos x="T4" y="T5"/>
              </a:cxn>
              <a:cxn ang="T11">
                <a:pos x="T6" y="T7"/>
              </a:cxn>
            </a:cxnLst>
            <a:rect l="T12" t="T13" r="T14" b="T15"/>
            <a:pathLst>
              <a:path w="528734" h="311020">
                <a:moveTo>
                  <a:pt x="0" y="0"/>
                </a:moveTo>
                <a:lnTo>
                  <a:pt x="317240" y="6220"/>
                </a:lnTo>
                <a:lnTo>
                  <a:pt x="528734" y="311020"/>
                </a:lnTo>
                <a:lnTo>
                  <a:pt x="0" y="0"/>
                </a:lnTo>
                <a:close/>
              </a:path>
            </a:pathLst>
          </a:custGeom>
          <a:solidFill>
            <a:srgbClr val="1594A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任意多边形 42"/>
          <p:cNvSpPr>
            <a:spLocks noChangeArrowheads="1"/>
          </p:cNvSpPr>
          <p:nvPr/>
        </p:nvSpPr>
        <p:spPr bwMode="auto">
          <a:xfrm>
            <a:off x="3674533" y="-16933"/>
            <a:ext cx="753533" cy="423333"/>
          </a:xfrm>
          <a:custGeom>
            <a:avLst/>
            <a:gdLst>
              <a:gd name="T0" fmla="*/ 0 w 566057"/>
              <a:gd name="T1" fmla="*/ 0 h 286139"/>
              <a:gd name="T2" fmla="*/ 566057 w 566057"/>
              <a:gd name="T3" fmla="*/ 6220 h 286139"/>
              <a:gd name="T4" fmla="*/ 223934 w 566057"/>
              <a:gd name="T5" fmla="*/ 286139 h 286139"/>
              <a:gd name="T6" fmla="*/ 0 w 566057"/>
              <a:gd name="T7" fmla="*/ 0 h 286139"/>
              <a:gd name="T8" fmla="*/ 0 60000 65536"/>
              <a:gd name="T9" fmla="*/ 0 60000 65536"/>
              <a:gd name="T10" fmla="*/ 0 60000 65536"/>
              <a:gd name="T11" fmla="*/ 0 60000 65536"/>
              <a:gd name="T12" fmla="*/ 0 w 566057"/>
              <a:gd name="T13" fmla="*/ 0 h 286139"/>
              <a:gd name="T14" fmla="*/ 566057 w 566057"/>
              <a:gd name="T15" fmla="*/ 286139 h 286139"/>
            </a:gdLst>
            <a:ahLst/>
            <a:cxnLst>
              <a:cxn ang="T8">
                <a:pos x="T0" y="T1"/>
              </a:cxn>
              <a:cxn ang="T9">
                <a:pos x="T2" y="T3"/>
              </a:cxn>
              <a:cxn ang="T10">
                <a:pos x="T4" y="T5"/>
              </a:cxn>
              <a:cxn ang="T11">
                <a:pos x="T6" y="T7"/>
              </a:cxn>
            </a:cxnLst>
            <a:rect l="T12" t="T13" r="T14" b="T15"/>
            <a:pathLst>
              <a:path w="566057" h="286139">
                <a:moveTo>
                  <a:pt x="0" y="0"/>
                </a:moveTo>
                <a:lnTo>
                  <a:pt x="566057" y="6220"/>
                </a:lnTo>
                <a:lnTo>
                  <a:pt x="223934" y="286139"/>
                </a:lnTo>
                <a:lnTo>
                  <a:pt x="0" y="0"/>
                </a:lnTo>
                <a:close/>
              </a:path>
            </a:pathLst>
          </a:custGeom>
          <a:solidFill>
            <a:srgbClr val="21788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任意多边形 43"/>
          <p:cNvSpPr>
            <a:spLocks noChangeArrowheads="1"/>
          </p:cNvSpPr>
          <p:nvPr/>
        </p:nvSpPr>
        <p:spPr bwMode="auto">
          <a:xfrm>
            <a:off x="5058833" y="-16933"/>
            <a:ext cx="366184" cy="1253067"/>
          </a:xfrm>
          <a:custGeom>
            <a:avLst/>
            <a:gdLst>
              <a:gd name="T0" fmla="*/ 273698 w 273698"/>
              <a:gd name="T1" fmla="*/ 18661 h 939281"/>
              <a:gd name="T2" fmla="*/ 0 w 273698"/>
              <a:gd name="T3" fmla="*/ 939281 h 939281"/>
              <a:gd name="T4" fmla="*/ 161730 w 273698"/>
              <a:gd name="T5" fmla="*/ 0 h 939281"/>
              <a:gd name="T6" fmla="*/ 273698 w 273698"/>
              <a:gd name="T7" fmla="*/ 18661 h 939281"/>
              <a:gd name="T8" fmla="*/ 0 60000 65536"/>
              <a:gd name="T9" fmla="*/ 0 60000 65536"/>
              <a:gd name="T10" fmla="*/ 0 60000 65536"/>
              <a:gd name="T11" fmla="*/ 0 60000 65536"/>
              <a:gd name="T12" fmla="*/ 0 w 273698"/>
              <a:gd name="T13" fmla="*/ 0 h 939281"/>
              <a:gd name="T14" fmla="*/ 273698 w 273698"/>
              <a:gd name="T15" fmla="*/ 939281 h 939281"/>
            </a:gdLst>
            <a:ahLst/>
            <a:cxnLst>
              <a:cxn ang="T8">
                <a:pos x="T0" y="T1"/>
              </a:cxn>
              <a:cxn ang="T9">
                <a:pos x="T2" y="T3"/>
              </a:cxn>
              <a:cxn ang="T10">
                <a:pos x="T4" y="T5"/>
              </a:cxn>
              <a:cxn ang="T11">
                <a:pos x="T6" y="T7"/>
              </a:cxn>
            </a:cxnLst>
            <a:rect l="T12" t="T13" r="T14" b="T15"/>
            <a:pathLst>
              <a:path w="273698" h="939281">
                <a:moveTo>
                  <a:pt x="273698" y="18661"/>
                </a:moveTo>
                <a:lnTo>
                  <a:pt x="0" y="939281"/>
                </a:lnTo>
                <a:lnTo>
                  <a:pt x="161730" y="0"/>
                </a:lnTo>
                <a:lnTo>
                  <a:pt x="273698" y="18661"/>
                </a:lnTo>
                <a:close/>
              </a:path>
            </a:pathLst>
          </a:custGeom>
          <a:solidFill>
            <a:srgbClr val="1796CF"/>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任意多边形 44"/>
          <p:cNvSpPr>
            <a:spLocks noChangeArrowheads="1"/>
          </p:cNvSpPr>
          <p:nvPr/>
        </p:nvSpPr>
        <p:spPr bwMode="auto">
          <a:xfrm>
            <a:off x="5050367" y="-31751"/>
            <a:ext cx="804333" cy="2063751"/>
          </a:xfrm>
          <a:custGeom>
            <a:avLst/>
            <a:gdLst>
              <a:gd name="T0" fmla="*/ 267477 w 603379"/>
              <a:gd name="T1" fmla="*/ 6220 h 1548881"/>
              <a:gd name="T2" fmla="*/ 472751 w 603379"/>
              <a:gd name="T3" fmla="*/ 0 h 1548881"/>
              <a:gd name="T4" fmla="*/ 603379 w 603379"/>
              <a:gd name="T5" fmla="*/ 1548881 h 1548881"/>
              <a:gd name="T6" fmla="*/ 0 w 603379"/>
              <a:gd name="T7" fmla="*/ 939281 h 1548881"/>
              <a:gd name="T8" fmla="*/ 267477 w 603379"/>
              <a:gd name="T9" fmla="*/ 6220 h 1548881"/>
              <a:gd name="T10" fmla="*/ 0 60000 65536"/>
              <a:gd name="T11" fmla="*/ 0 60000 65536"/>
              <a:gd name="T12" fmla="*/ 0 60000 65536"/>
              <a:gd name="T13" fmla="*/ 0 60000 65536"/>
              <a:gd name="T14" fmla="*/ 0 60000 65536"/>
              <a:gd name="T15" fmla="*/ 0 w 603379"/>
              <a:gd name="T16" fmla="*/ 0 h 1548881"/>
              <a:gd name="T17" fmla="*/ 603379 w 603379"/>
              <a:gd name="T18" fmla="*/ 1548881 h 1548881"/>
            </a:gdLst>
            <a:ahLst/>
            <a:cxnLst>
              <a:cxn ang="T10">
                <a:pos x="T0" y="T1"/>
              </a:cxn>
              <a:cxn ang="T11">
                <a:pos x="T2" y="T3"/>
              </a:cxn>
              <a:cxn ang="T12">
                <a:pos x="T4" y="T5"/>
              </a:cxn>
              <a:cxn ang="T13">
                <a:pos x="T6" y="T7"/>
              </a:cxn>
              <a:cxn ang="T14">
                <a:pos x="T8" y="T9"/>
              </a:cxn>
            </a:cxnLst>
            <a:rect l="T15" t="T16" r="T17" b="T18"/>
            <a:pathLst>
              <a:path w="603379" h="1548881">
                <a:moveTo>
                  <a:pt x="267477" y="6220"/>
                </a:moveTo>
                <a:lnTo>
                  <a:pt x="472751" y="0"/>
                </a:lnTo>
                <a:lnTo>
                  <a:pt x="603379" y="1548881"/>
                </a:lnTo>
                <a:lnTo>
                  <a:pt x="0" y="939281"/>
                </a:lnTo>
                <a:lnTo>
                  <a:pt x="267477" y="6220"/>
                </a:lnTo>
                <a:close/>
              </a:path>
            </a:pathLst>
          </a:custGeom>
          <a:solidFill>
            <a:srgbClr val="107AA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任意多边形 45"/>
          <p:cNvSpPr>
            <a:spLocks noChangeArrowheads="1"/>
          </p:cNvSpPr>
          <p:nvPr/>
        </p:nvSpPr>
        <p:spPr bwMode="auto">
          <a:xfrm>
            <a:off x="4868333" y="1210733"/>
            <a:ext cx="994833" cy="1185333"/>
          </a:xfrm>
          <a:custGeom>
            <a:avLst/>
            <a:gdLst>
              <a:gd name="T0" fmla="*/ 143070 w 746449"/>
              <a:gd name="T1" fmla="*/ 0 h 889518"/>
              <a:gd name="T2" fmla="*/ 746449 w 746449"/>
              <a:gd name="T3" fmla="*/ 603379 h 889518"/>
              <a:gd name="T4" fmla="*/ 0 w 746449"/>
              <a:gd name="T5" fmla="*/ 889518 h 889518"/>
              <a:gd name="T6" fmla="*/ 143070 w 746449"/>
              <a:gd name="T7" fmla="*/ 0 h 889518"/>
              <a:gd name="T8" fmla="*/ 0 60000 65536"/>
              <a:gd name="T9" fmla="*/ 0 60000 65536"/>
              <a:gd name="T10" fmla="*/ 0 60000 65536"/>
              <a:gd name="T11" fmla="*/ 0 60000 65536"/>
              <a:gd name="T12" fmla="*/ 0 w 746449"/>
              <a:gd name="T13" fmla="*/ 0 h 889518"/>
              <a:gd name="T14" fmla="*/ 746449 w 746449"/>
              <a:gd name="T15" fmla="*/ 889518 h 889518"/>
            </a:gdLst>
            <a:ahLst/>
            <a:cxnLst>
              <a:cxn ang="T8">
                <a:pos x="T0" y="T1"/>
              </a:cxn>
              <a:cxn ang="T9">
                <a:pos x="T2" y="T3"/>
              </a:cxn>
              <a:cxn ang="T10">
                <a:pos x="T4" y="T5"/>
              </a:cxn>
              <a:cxn ang="T11">
                <a:pos x="T6" y="T7"/>
              </a:cxn>
            </a:cxnLst>
            <a:rect l="T12" t="T13" r="T14" b="T15"/>
            <a:pathLst>
              <a:path w="746449" h="889518">
                <a:moveTo>
                  <a:pt x="143070" y="0"/>
                </a:moveTo>
                <a:lnTo>
                  <a:pt x="746449" y="603379"/>
                </a:lnTo>
                <a:lnTo>
                  <a:pt x="0" y="889518"/>
                </a:lnTo>
                <a:lnTo>
                  <a:pt x="143070" y="0"/>
                </a:lnTo>
                <a:close/>
              </a:path>
            </a:pathLst>
          </a:custGeom>
          <a:solidFill>
            <a:srgbClr val="12B0C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任意多边形 46"/>
          <p:cNvSpPr>
            <a:spLocks noChangeArrowheads="1"/>
          </p:cNvSpPr>
          <p:nvPr/>
        </p:nvSpPr>
        <p:spPr bwMode="auto">
          <a:xfrm>
            <a:off x="4859867" y="1981200"/>
            <a:ext cx="1534584" cy="406400"/>
          </a:xfrm>
          <a:custGeom>
            <a:avLst/>
            <a:gdLst>
              <a:gd name="T0" fmla="*/ 696686 w 1094792"/>
              <a:gd name="T1" fmla="*/ 0 h 286139"/>
              <a:gd name="T2" fmla="*/ 1094792 w 1094792"/>
              <a:gd name="T3" fmla="*/ 273698 h 286139"/>
              <a:gd name="T4" fmla="*/ 0 w 1094792"/>
              <a:gd name="T5" fmla="*/ 286139 h 286139"/>
              <a:gd name="T6" fmla="*/ 696686 w 1094792"/>
              <a:gd name="T7" fmla="*/ 0 h 286139"/>
              <a:gd name="T8" fmla="*/ 0 60000 65536"/>
              <a:gd name="T9" fmla="*/ 0 60000 65536"/>
              <a:gd name="T10" fmla="*/ 0 60000 65536"/>
              <a:gd name="T11" fmla="*/ 0 60000 65536"/>
              <a:gd name="T12" fmla="*/ 0 w 1094792"/>
              <a:gd name="T13" fmla="*/ 0 h 286139"/>
              <a:gd name="T14" fmla="*/ 1094792 w 1094792"/>
              <a:gd name="T15" fmla="*/ 286139 h 286139"/>
            </a:gdLst>
            <a:ahLst/>
            <a:cxnLst>
              <a:cxn ang="T8">
                <a:pos x="T0" y="T1"/>
              </a:cxn>
              <a:cxn ang="T9">
                <a:pos x="T2" y="T3"/>
              </a:cxn>
              <a:cxn ang="T10">
                <a:pos x="T4" y="T5"/>
              </a:cxn>
              <a:cxn ang="T11">
                <a:pos x="T6" y="T7"/>
              </a:cxn>
            </a:cxnLst>
            <a:rect l="T12" t="T13" r="T14" b="T15"/>
            <a:pathLst>
              <a:path w="1094792" h="286139">
                <a:moveTo>
                  <a:pt x="696686" y="0"/>
                </a:moveTo>
                <a:lnTo>
                  <a:pt x="1094792" y="273698"/>
                </a:lnTo>
                <a:lnTo>
                  <a:pt x="0" y="286139"/>
                </a:lnTo>
                <a:lnTo>
                  <a:pt x="696686" y="0"/>
                </a:lnTo>
                <a:close/>
              </a:path>
            </a:pathLst>
          </a:custGeom>
          <a:solidFill>
            <a:srgbClr val="06738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任意多边形 48"/>
          <p:cNvSpPr>
            <a:spLocks noChangeArrowheads="1"/>
          </p:cNvSpPr>
          <p:nvPr/>
        </p:nvSpPr>
        <p:spPr bwMode="auto">
          <a:xfrm>
            <a:off x="5780617" y="1278467"/>
            <a:ext cx="215900" cy="429684"/>
          </a:xfrm>
          <a:custGeom>
            <a:avLst/>
            <a:gdLst>
              <a:gd name="T0" fmla="*/ 149290 w 149290"/>
              <a:gd name="T1" fmla="*/ 0 h 323461"/>
              <a:gd name="T2" fmla="*/ 111968 w 149290"/>
              <a:gd name="T3" fmla="*/ 323461 h 323461"/>
              <a:gd name="T4" fmla="*/ 0 w 149290"/>
              <a:gd name="T5" fmla="*/ 74645 h 323461"/>
              <a:gd name="T6" fmla="*/ 149290 w 149290"/>
              <a:gd name="T7" fmla="*/ 0 h 323461"/>
              <a:gd name="T8" fmla="*/ 0 60000 65536"/>
              <a:gd name="T9" fmla="*/ 0 60000 65536"/>
              <a:gd name="T10" fmla="*/ 0 60000 65536"/>
              <a:gd name="T11" fmla="*/ 0 60000 65536"/>
              <a:gd name="T12" fmla="*/ 0 w 149290"/>
              <a:gd name="T13" fmla="*/ 0 h 323461"/>
              <a:gd name="T14" fmla="*/ 149290 w 149290"/>
              <a:gd name="T15" fmla="*/ 323461 h 323461"/>
            </a:gdLst>
            <a:ahLst/>
            <a:cxnLst>
              <a:cxn ang="T8">
                <a:pos x="T0" y="T1"/>
              </a:cxn>
              <a:cxn ang="T9">
                <a:pos x="T2" y="T3"/>
              </a:cxn>
              <a:cxn ang="T10">
                <a:pos x="T4" y="T5"/>
              </a:cxn>
              <a:cxn ang="T11">
                <a:pos x="T6" y="T7"/>
              </a:cxn>
            </a:cxnLst>
            <a:rect l="T12" t="T13" r="T14" b="T15"/>
            <a:pathLst>
              <a:path w="149290" h="323461">
                <a:moveTo>
                  <a:pt x="149290" y="0"/>
                </a:moveTo>
                <a:lnTo>
                  <a:pt x="111968" y="323461"/>
                </a:lnTo>
                <a:lnTo>
                  <a:pt x="0" y="74645"/>
                </a:lnTo>
                <a:lnTo>
                  <a:pt x="149290" y="0"/>
                </a:lnTo>
                <a:close/>
              </a:path>
            </a:pathLst>
          </a:custGeom>
          <a:solidFill>
            <a:srgbClr val="0F79A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任意多边形 49"/>
          <p:cNvSpPr>
            <a:spLocks noChangeArrowheads="1"/>
          </p:cNvSpPr>
          <p:nvPr/>
        </p:nvSpPr>
        <p:spPr bwMode="auto">
          <a:xfrm>
            <a:off x="5789084" y="1384300"/>
            <a:ext cx="397933" cy="829733"/>
          </a:xfrm>
          <a:custGeom>
            <a:avLst/>
            <a:gdLst>
              <a:gd name="T0" fmla="*/ 0 w 298579"/>
              <a:gd name="T1" fmla="*/ 0 h 622040"/>
              <a:gd name="T2" fmla="*/ 298579 w 298579"/>
              <a:gd name="T3" fmla="*/ 622040 h 622040"/>
              <a:gd name="T4" fmla="*/ 37322 w 298579"/>
              <a:gd name="T5" fmla="*/ 373224 h 622040"/>
              <a:gd name="T6" fmla="*/ 0 w 298579"/>
              <a:gd name="T7" fmla="*/ 0 h 622040"/>
              <a:gd name="T8" fmla="*/ 0 60000 65536"/>
              <a:gd name="T9" fmla="*/ 0 60000 65536"/>
              <a:gd name="T10" fmla="*/ 0 60000 65536"/>
              <a:gd name="T11" fmla="*/ 0 60000 65536"/>
              <a:gd name="T12" fmla="*/ 0 w 298579"/>
              <a:gd name="T13" fmla="*/ 0 h 622040"/>
              <a:gd name="T14" fmla="*/ 298579 w 298579"/>
              <a:gd name="T15" fmla="*/ 622040 h 622040"/>
            </a:gdLst>
            <a:ahLst/>
            <a:cxnLst>
              <a:cxn ang="T8">
                <a:pos x="T0" y="T1"/>
              </a:cxn>
              <a:cxn ang="T9">
                <a:pos x="T2" y="T3"/>
              </a:cxn>
              <a:cxn ang="T10">
                <a:pos x="T4" y="T5"/>
              </a:cxn>
              <a:cxn ang="T11">
                <a:pos x="T6" y="T7"/>
              </a:cxn>
            </a:cxnLst>
            <a:rect l="T12" t="T13" r="T14" b="T15"/>
            <a:pathLst>
              <a:path w="298579" h="622040">
                <a:moveTo>
                  <a:pt x="0" y="0"/>
                </a:moveTo>
                <a:lnTo>
                  <a:pt x="298579" y="622040"/>
                </a:lnTo>
                <a:lnTo>
                  <a:pt x="37322" y="373224"/>
                </a:lnTo>
                <a:lnTo>
                  <a:pt x="0" y="0"/>
                </a:lnTo>
                <a:close/>
              </a:path>
            </a:pathLst>
          </a:custGeom>
          <a:solidFill>
            <a:srgbClr val="0F5978"/>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任意多边形 50"/>
          <p:cNvSpPr>
            <a:spLocks noChangeArrowheads="1"/>
          </p:cNvSpPr>
          <p:nvPr/>
        </p:nvSpPr>
        <p:spPr bwMode="auto">
          <a:xfrm>
            <a:off x="5837767" y="1883833"/>
            <a:ext cx="573617" cy="497417"/>
          </a:xfrm>
          <a:custGeom>
            <a:avLst/>
            <a:gdLst>
              <a:gd name="T0" fmla="*/ 0 w 429208"/>
              <a:gd name="T1" fmla="*/ 0 h 373225"/>
              <a:gd name="T2" fmla="*/ 429208 w 429208"/>
              <a:gd name="T3" fmla="*/ 373225 h 373225"/>
              <a:gd name="T4" fmla="*/ 0 w 429208"/>
              <a:gd name="T5" fmla="*/ 93306 h 373225"/>
              <a:gd name="T6" fmla="*/ 0 w 429208"/>
              <a:gd name="T7" fmla="*/ 0 h 373225"/>
              <a:gd name="T8" fmla="*/ 0 60000 65536"/>
              <a:gd name="T9" fmla="*/ 0 60000 65536"/>
              <a:gd name="T10" fmla="*/ 0 60000 65536"/>
              <a:gd name="T11" fmla="*/ 0 60000 65536"/>
              <a:gd name="T12" fmla="*/ 0 w 429208"/>
              <a:gd name="T13" fmla="*/ 0 h 373225"/>
              <a:gd name="T14" fmla="*/ 429208 w 429208"/>
              <a:gd name="T15" fmla="*/ 373225 h 373225"/>
            </a:gdLst>
            <a:ahLst/>
            <a:cxnLst>
              <a:cxn ang="T8">
                <a:pos x="T0" y="T1"/>
              </a:cxn>
              <a:cxn ang="T9">
                <a:pos x="T2" y="T3"/>
              </a:cxn>
              <a:cxn ang="T10">
                <a:pos x="T4" y="T5"/>
              </a:cxn>
              <a:cxn ang="T11">
                <a:pos x="T6" y="T7"/>
              </a:cxn>
            </a:cxnLst>
            <a:rect l="T12" t="T13" r="T14" b="T15"/>
            <a:pathLst>
              <a:path w="429208" h="373225">
                <a:moveTo>
                  <a:pt x="0" y="0"/>
                </a:moveTo>
                <a:lnTo>
                  <a:pt x="429208" y="373225"/>
                </a:lnTo>
                <a:lnTo>
                  <a:pt x="0" y="93306"/>
                </a:lnTo>
                <a:lnTo>
                  <a:pt x="0" y="0"/>
                </a:lnTo>
                <a:close/>
              </a:path>
            </a:pathLst>
          </a:custGeom>
          <a:solidFill>
            <a:srgbClr val="11425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任意多边形 51"/>
          <p:cNvSpPr>
            <a:spLocks noChangeArrowheads="1"/>
          </p:cNvSpPr>
          <p:nvPr/>
        </p:nvSpPr>
        <p:spPr bwMode="auto">
          <a:xfrm>
            <a:off x="5897033" y="1651000"/>
            <a:ext cx="497417" cy="719667"/>
          </a:xfrm>
          <a:custGeom>
            <a:avLst/>
            <a:gdLst>
              <a:gd name="T0" fmla="*/ 0 w 329682"/>
              <a:gd name="T1" fmla="*/ 0 h 541176"/>
              <a:gd name="T2" fmla="*/ 329682 w 329682"/>
              <a:gd name="T3" fmla="*/ 541176 h 541176"/>
              <a:gd name="T4" fmla="*/ 174172 w 329682"/>
              <a:gd name="T5" fmla="*/ 385666 h 541176"/>
              <a:gd name="T6" fmla="*/ 0 w 329682"/>
              <a:gd name="T7" fmla="*/ 0 h 541176"/>
              <a:gd name="T8" fmla="*/ 0 60000 65536"/>
              <a:gd name="T9" fmla="*/ 0 60000 65536"/>
              <a:gd name="T10" fmla="*/ 0 60000 65536"/>
              <a:gd name="T11" fmla="*/ 0 60000 65536"/>
              <a:gd name="T12" fmla="*/ 0 w 329682"/>
              <a:gd name="T13" fmla="*/ 0 h 541176"/>
              <a:gd name="T14" fmla="*/ 329682 w 329682"/>
              <a:gd name="T15" fmla="*/ 541176 h 541176"/>
            </a:gdLst>
            <a:ahLst/>
            <a:cxnLst>
              <a:cxn ang="T8">
                <a:pos x="T0" y="T1"/>
              </a:cxn>
              <a:cxn ang="T9">
                <a:pos x="T2" y="T3"/>
              </a:cxn>
              <a:cxn ang="T10">
                <a:pos x="T4" y="T5"/>
              </a:cxn>
              <a:cxn ang="T11">
                <a:pos x="T6" y="T7"/>
              </a:cxn>
            </a:cxnLst>
            <a:rect l="T12" t="T13" r="T14" b="T15"/>
            <a:pathLst>
              <a:path w="329682" h="541176">
                <a:moveTo>
                  <a:pt x="0" y="0"/>
                </a:moveTo>
                <a:lnTo>
                  <a:pt x="329682" y="541176"/>
                </a:lnTo>
                <a:lnTo>
                  <a:pt x="174172" y="385666"/>
                </a:lnTo>
                <a:lnTo>
                  <a:pt x="0" y="0"/>
                </a:lnTo>
                <a:close/>
              </a:path>
            </a:pathLst>
          </a:custGeom>
          <a:solidFill>
            <a:srgbClr val="007DAF"/>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任意多边形 52"/>
          <p:cNvSpPr>
            <a:spLocks noChangeArrowheads="1"/>
          </p:cNvSpPr>
          <p:nvPr/>
        </p:nvSpPr>
        <p:spPr bwMode="auto">
          <a:xfrm rot="183440">
            <a:off x="-182033" y="245533"/>
            <a:ext cx="520700" cy="239184"/>
          </a:xfrm>
          <a:custGeom>
            <a:avLst/>
            <a:gdLst>
              <a:gd name="T0" fmla="*/ 43542 w 391885"/>
              <a:gd name="T1" fmla="*/ 0 h 180392"/>
              <a:gd name="T2" fmla="*/ 391885 w 391885"/>
              <a:gd name="T3" fmla="*/ 180392 h 180392"/>
              <a:gd name="T4" fmla="*/ 0 w 391885"/>
              <a:gd name="T5" fmla="*/ 143070 h 180392"/>
              <a:gd name="T6" fmla="*/ 43542 w 391885"/>
              <a:gd name="T7" fmla="*/ 0 h 180392"/>
              <a:gd name="T8" fmla="*/ 0 60000 65536"/>
              <a:gd name="T9" fmla="*/ 0 60000 65536"/>
              <a:gd name="T10" fmla="*/ 0 60000 65536"/>
              <a:gd name="T11" fmla="*/ 0 60000 65536"/>
              <a:gd name="T12" fmla="*/ 0 w 391885"/>
              <a:gd name="T13" fmla="*/ 0 h 180392"/>
              <a:gd name="T14" fmla="*/ 391885 w 391885"/>
              <a:gd name="T15" fmla="*/ 180392 h 180392"/>
            </a:gdLst>
            <a:ahLst/>
            <a:cxnLst>
              <a:cxn ang="T8">
                <a:pos x="T0" y="T1"/>
              </a:cxn>
              <a:cxn ang="T9">
                <a:pos x="T2" y="T3"/>
              </a:cxn>
              <a:cxn ang="T10">
                <a:pos x="T4" y="T5"/>
              </a:cxn>
              <a:cxn ang="T11">
                <a:pos x="T6" y="T7"/>
              </a:cxn>
            </a:cxnLst>
            <a:rect l="T12" t="T13" r="T14" b="T15"/>
            <a:pathLst>
              <a:path w="391885" h="180392">
                <a:moveTo>
                  <a:pt x="43542" y="0"/>
                </a:moveTo>
                <a:lnTo>
                  <a:pt x="391885" y="180392"/>
                </a:lnTo>
                <a:lnTo>
                  <a:pt x="0" y="143070"/>
                </a:lnTo>
                <a:lnTo>
                  <a:pt x="43542" y="0"/>
                </a:lnTo>
                <a:close/>
              </a:path>
            </a:pathLst>
          </a:custGeom>
          <a:solidFill>
            <a:srgbClr val="FCB71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任意多边形 53"/>
          <p:cNvSpPr>
            <a:spLocks noChangeArrowheads="1"/>
          </p:cNvSpPr>
          <p:nvPr/>
        </p:nvSpPr>
        <p:spPr bwMode="auto">
          <a:xfrm>
            <a:off x="6432551" y="804333"/>
            <a:ext cx="323849" cy="687917"/>
          </a:xfrm>
          <a:custGeom>
            <a:avLst/>
            <a:gdLst>
              <a:gd name="T0" fmla="*/ 199053 w 242596"/>
              <a:gd name="T1" fmla="*/ 0 h 516294"/>
              <a:gd name="T2" fmla="*/ 0 w 242596"/>
              <a:gd name="T3" fmla="*/ 111967 h 516294"/>
              <a:gd name="T4" fmla="*/ 242596 w 242596"/>
              <a:gd name="T5" fmla="*/ 516294 h 516294"/>
              <a:gd name="T6" fmla="*/ 199053 w 242596"/>
              <a:gd name="T7" fmla="*/ 0 h 516294"/>
              <a:gd name="T8" fmla="*/ 0 60000 65536"/>
              <a:gd name="T9" fmla="*/ 0 60000 65536"/>
              <a:gd name="T10" fmla="*/ 0 60000 65536"/>
              <a:gd name="T11" fmla="*/ 0 60000 65536"/>
              <a:gd name="T12" fmla="*/ 0 w 242596"/>
              <a:gd name="T13" fmla="*/ 0 h 516294"/>
              <a:gd name="T14" fmla="*/ 242596 w 242596"/>
              <a:gd name="T15" fmla="*/ 516294 h 516294"/>
            </a:gdLst>
            <a:ahLst/>
            <a:cxnLst>
              <a:cxn ang="T8">
                <a:pos x="T0" y="T1"/>
              </a:cxn>
              <a:cxn ang="T9">
                <a:pos x="T2" y="T3"/>
              </a:cxn>
              <a:cxn ang="T10">
                <a:pos x="T4" y="T5"/>
              </a:cxn>
              <a:cxn ang="T11">
                <a:pos x="T6" y="T7"/>
              </a:cxn>
            </a:cxnLst>
            <a:rect l="T12" t="T13" r="T14" b="T15"/>
            <a:pathLst>
              <a:path w="242596" h="516294">
                <a:moveTo>
                  <a:pt x="199053" y="0"/>
                </a:moveTo>
                <a:lnTo>
                  <a:pt x="0" y="111967"/>
                </a:lnTo>
                <a:lnTo>
                  <a:pt x="242596" y="516294"/>
                </a:lnTo>
                <a:lnTo>
                  <a:pt x="199053" y="0"/>
                </a:lnTo>
                <a:close/>
              </a:path>
            </a:pathLst>
          </a:custGeom>
          <a:solidFill>
            <a:srgbClr val="125B7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4"/>
          <p:cNvSpPr>
            <a:spLocks noChangeArrowheads="1"/>
          </p:cNvSpPr>
          <p:nvPr/>
        </p:nvSpPr>
        <p:spPr bwMode="auto">
          <a:xfrm>
            <a:off x="7683500" y="1684867"/>
            <a:ext cx="698500" cy="355600"/>
          </a:xfrm>
          <a:custGeom>
            <a:avLst/>
            <a:gdLst>
              <a:gd name="T0" fmla="*/ 0 w 522514"/>
              <a:gd name="T1" fmla="*/ 12441 h 267478"/>
              <a:gd name="T2" fmla="*/ 522514 w 522514"/>
              <a:gd name="T3" fmla="*/ 0 h 267478"/>
              <a:gd name="T4" fmla="*/ 273698 w 522514"/>
              <a:gd name="T5" fmla="*/ 267478 h 267478"/>
              <a:gd name="T6" fmla="*/ 0 w 522514"/>
              <a:gd name="T7" fmla="*/ 12441 h 267478"/>
              <a:gd name="T8" fmla="*/ 0 60000 65536"/>
              <a:gd name="T9" fmla="*/ 0 60000 65536"/>
              <a:gd name="T10" fmla="*/ 0 60000 65536"/>
              <a:gd name="T11" fmla="*/ 0 60000 65536"/>
              <a:gd name="T12" fmla="*/ 0 w 522514"/>
              <a:gd name="T13" fmla="*/ 0 h 267478"/>
              <a:gd name="T14" fmla="*/ 522514 w 522514"/>
              <a:gd name="T15" fmla="*/ 267478 h 267478"/>
            </a:gdLst>
            <a:ahLst/>
            <a:cxnLst>
              <a:cxn ang="T8">
                <a:pos x="T0" y="T1"/>
              </a:cxn>
              <a:cxn ang="T9">
                <a:pos x="T2" y="T3"/>
              </a:cxn>
              <a:cxn ang="T10">
                <a:pos x="T4" y="T5"/>
              </a:cxn>
              <a:cxn ang="T11">
                <a:pos x="T6" y="T7"/>
              </a:cxn>
            </a:cxnLst>
            <a:rect l="T12" t="T13" r="T14" b="T15"/>
            <a:pathLst>
              <a:path w="522514" h="267478">
                <a:moveTo>
                  <a:pt x="0" y="12441"/>
                </a:moveTo>
                <a:lnTo>
                  <a:pt x="522514" y="0"/>
                </a:lnTo>
                <a:lnTo>
                  <a:pt x="273698" y="267478"/>
                </a:lnTo>
                <a:lnTo>
                  <a:pt x="0" y="12441"/>
                </a:lnTo>
                <a:close/>
              </a:path>
            </a:pathLst>
          </a:custGeom>
          <a:solidFill>
            <a:srgbClr val="1A80B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任意多边形 55"/>
          <p:cNvSpPr>
            <a:spLocks noChangeArrowheads="1"/>
          </p:cNvSpPr>
          <p:nvPr/>
        </p:nvSpPr>
        <p:spPr bwMode="auto">
          <a:xfrm>
            <a:off x="6826251" y="2882900"/>
            <a:ext cx="455083" cy="338667"/>
          </a:xfrm>
          <a:custGeom>
            <a:avLst/>
            <a:gdLst>
              <a:gd name="T0" fmla="*/ 161731 w 342123"/>
              <a:gd name="T1" fmla="*/ 0 h 255037"/>
              <a:gd name="T2" fmla="*/ 0 w 342123"/>
              <a:gd name="T3" fmla="*/ 255037 h 255037"/>
              <a:gd name="T4" fmla="*/ 342123 w 342123"/>
              <a:gd name="T5" fmla="*/ 80865 h 255037"/>
              <a:gd name="T6" fmla="*/ 161731 w 342123"/>
              <a:gd name="T7" fmla="*/ 0 h 255037"/>
              <a:gd name="T8" fmla="*/ 0 60000 65536"/>
              <a:gd name="T9" fmla="*/ 0 60000 65536"/>
              <a:gd name="T10" fmla="*/ 0 60000 65536"/>
              <a:gd name="T11" fmla="*/ 0 60000 65536"/>
              <a:gd name="T12" fmla="*/ 0 w 342123"/>
              <a:gd name="T13" fmla="*/ 0 h 255037"/>
              <a:gd name="T14" fmla="*/ 342123 w 342123"/>
              <a:gd name="T15" fmla="*/ 255037 h 255037"/>
            </a:gdLst>
            <a:ahLst/>
            <a:cxnLst>
              <a:cxn ang="T8">
                <a:pos x="T0" y="T1"/>
              </a:cxn>
              <a:cxn ang="T9">
                <a:pos x="T2" y="T3"/>
              </a:cxn>
              <a:cxn ang="T10">
                <a:pos x="T4" y="T5"/>
              </a:cxn>
              <a:cxn ang="T11">
                <a:pos x="T6" y="T7"/>
              </a:cxn>
            </a:cxnLst>
            <a:rect l="T12" t="T13" r="T14" b="T15"/>
            <a:pathLst>
              <a:path w="342123" h="255037">
                <a:moveTo>
                  <a:pt x="161731" y="0"/>
                </a:moveTo>
                <a:lnTo>
                  <a:pt x="0" y="255037"/>
                </a:lnTo>
                <a:lnTo>
                  <a:pt x="342123" y="80865"/>
                </a:lnTo>
                <a:lnTo>
                  <a:pt x="161731" y="0"/>
                </a:lnTo>
                <a:close/>
              </a:path>
            </a:pathLst>
          </a:custGeom>
          <a:solidFill>
            <a:srgbClr val="175E7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任意多边形 56"/>
          <p:cNvSpPr>
            <a:spLocks noChangeArrowheads="1"/>
          </p:cNvSpPr>
          <p:nvPr/>
        </p:nvSpPr>
        <p:spPr bwMode="auto">
          <a:xfrm>
            <a:off x="8001000" y="5571067"/>
            <a:ext cx="687917" cy="497417"/>
          </a:xfrm>
          <a:custGeom>
            <a:avLst/>
            <a:gdLst>
              <a:gd name="T0" fmla="*/ 255036 w 516293"/>
              <a:gd name="T1" fmla="*/ 0 h 373224"/>
              <a:gd name="T2" fmla="*/ 0 w 516293"/>
              <a:gd name="T3" fmla="*/ 373224 h 373224"/>
              <a:gd name="T4" fmla="*/ 516293 w 516293"/>
              <a:gd name="T5" fmla="*/ 242596 h 373224"/>
              <a:gd name="T6" fmla="*/ 255036 w 516293"/>
              <a:gd name="T7" fmla="*/ 0 h 373224"/>
              <a:gd name="T8" fmla="*/ 0 60000 65536"/>
              <a:gd name="T9" fmla="*/ 0 60000 65536"/>
              <a:gd name="T10" fmla="*/ 0 60000 65536"/>
              <a:gd name="T11" fmla="*/ 0 60000 65536"/>
              <a:gd name="T12" fmla="*/ 0 w 516293"/>
              <a:gd name="T13" fmla="*/ 0 h 373224"/>
              <a:gd name="T14" fmla="*/ 516293 w 516293"/>
              <a:gd name="T15" fmla="*/ 373224 h 373224"/>
            </a:gdLst>
            <a:ahLst/>
            <a:cxnLst>
              <a:cxn ang="T8">
                <a:pos x="T0" y="T1"/>
              </a:cxn>
              <a:cxn ang="T9">
                <a:pos x="T2" y="T3"/>
              </a:cxn>
              <a:cxn ang="T10">
                <a:pos x="T4" y="T5"/>
              </a:cxn>
              <a:cxn ang="T11">
                <a:pos x="T6" y="T7"/>
              </a:cxn>
            </a:cxnLst>
            <a:rect l="T12" t="T13" r="T14" b="T15"/>
            <a:pathLst>
              <a:path w="516293" h="373224">
                <a:moveTo>
                  <a:pt x="255036" y="0"/>
                </a:moveTo>
                <a:lnTo>
                  <a:pt x="0" y="373224"/>
                </a:lnTo>
                <a:lnTo>
                  <a:pt x="516293" y="242596"/>
                </a:lnTo>
                <a:lnTo>
                  <a:pt x="255036" y="0"/>
                </a:lnTo>
                <a:close/>
              </a:path>
            </a:pathLst>
          </a:custGeom>
          <a:solidFill>
            <a:srgbClr val="F0595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任意多边形 57"/>
          <p:cNvSpPr>
            <a:spLocks noChangeArrowheads="1"/>
          </p:cNvSpPr>
          <p:nvPr/>
        </p:nvSpPr>
        <p:spPr bwMode="auto">
          <a:xfrm>
            <a:off x="6826251" y="5969000"/>
            <a:ext cx="522816" cy="579967"/>
          </a:xfrm>
          <a:custGeom>
            <a:avLst/>
            <a:gdLst>
              <a:gd name="T0" fmla="*/ 0 w 391885"/>
              <a:gd name="T1" fmla="*/ 0 h 435429"/>
              <a:gd name="T2" fmla="*/ 391885 w 391885"/>
              <a:gd name="T3" fmla="*/ 111967 h 435429"/>
              <a:gd name="T4" fmla="*/ 186612 w 391885"/>
              <a:gd name="T5" fmla="*/ 435429 h 435429"/>
              <a:gd name="T6" fmla="*/ 0 w 391885"/>
              <a:gd name="T7" fmla="*/ 0 h 435429"/>
              <a:gd name="T8" fmla="*/ 0 60000 65536"/>
              <a:gd name="T9" fmla="*/ 0 60000 65536"/>
              <a:gd name="T10" fmla="*/ 0 60000 65536"/>
              <a:gd name="T11" fmla="*/ 0 60000 65536"/>
              <a:gd name="T12" fmla="*/ 0 w 391885"/>
              <a:gd name="T13" fmla="*/ 0 h 435429"/>
              <a:gd name="T14" fmla="*/ 391885 w 391885"/>
              <a:gd name="T15" fmla="*/ 435429 h 435429"/>
            </a:gdLst>
            <a:ahLst/>
            <a:cxnLst>
              <a:cxn ang="T8">
                <a:pos x="T0" y="T1"/>
              </a:cxn>
              <a:cxn ang="T9">
                <a:pos x="T2" y="T3"/>
              </a:cxn>
              <a:cxn ang="T10">
                <a:pos x="T4" y="T5"/>
              </a:cxn>
              <a:cxn ang="T11">
                <a:pos x="T6" y="T7"/>
              </a:cxn>
            </a:cxnLst>
            <a:rect l="T12" t="T13" r="T14" b="T15"/>
            <a:pathLst>
              <a:path w="391885" h="435429">
                <a:moveTo>
                  <a:pt x="0" y="0"/>
                </a:moveTo>
                <a:lnTo>
                  <a:pt x="391885" y="111967"/>
                </a:lnTo>
                <a:lnTo>
                  <a:pt x="186612" y="435429"/>
                </a:lnTo>
                <a:lnTo>
                  <a:pt x="0" y="0"/>
                </a:lnTo>
                <a:close/>
              </a:path>
            </a:pathLst>
          </a:custGeom>
          <a:solidFill>
            <a:srgbClr val="F7B117"/>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58"/>
          <p:cNvSpPr>
            <a:spLocks noChangeArrowheads="1"/>
          </p:cNvSpPr>
          <p:nvPr/>
        </p:nvSpPr>
        <p:spPr bwMode="auto">
          <a:xfrm>
            <a:off x="7668684" y="6508751"/>
            <a:ext cx="315383" cy="281516"/>
          </a:xfrm>
          <a:custGeom>
            <a:avLst/>
            <a:gdLst>
              <a:gd name="T0" fmla="*/ 68424 w 236375"/>
              <a:gd name="T1" fmla="*/ 0 h 211494"/>
              <a:gd name="T2" fmla="*/ 236375 w 236375"/>
              <a:gd name="T3" fmla="*/ 211494 h 211494"/>
              <a:gd name="T4" fmla="*/ 0 w 236375"/>
              <a:gd name="T5" fmla="*/ 130628 h 211494"/>
              <a:gd name="T6" fmla="*/ 68424 w 236375"/>
              <a:gd name="T7" fmla="*/ 0 h 211494"/>
              <a:gd name="T8" fmla="*/ 0 60000 65536"/>
              <a:gd name="T9" fmla="*/ 0 60000 65536"/>
              <a:gd name="T10" fmla="*/ 0 60000 65536"/>
              <a:gd name="T11" fmla="*/ 0 60000 65536"/>
              <a:gd name="T12" fmla="*/ 0 w 236375"/>
              <a:gd name="T13" fmla="*/ 0 h 211494"/>
              <a:gd name="T14" fmla="*/ 236375 w 236375"/>
              <a:gd name="T15" fmla="*/ 211494 h 211494"/>
            </a:gdLst>
            <a:ahLst/>
            <a:cxnLst>
              <a:cxn ang="T8">
                <a:pos x="T0" y="T1"/>
              </a:cxn>
              <a:cxn ang="T9">
                <a:pos x="T2" y="T3"/>
              </a:cxn>
              <a:cxn ang="T10">
                <a:pos x="T4" y="T5"/>
              </a:cxn>
              <a:cxn ang="T11">
                <a:pos x="T6" y="T7"/>
              </a:cxn>
            </a:cxnLst>
            <a:rect l="T12" t="T13" r="T14" b="T15"/>
            <a:pathLst>
              <a:path w="236375" h="211494">
                <a:moveTo>
                  <a:pt x="68424" y="0"/>
                </a:moveTo>
                <a:lnTo>
                  <a:pt x="236375" y="211494"/>
                </a:lnTo>
                <a:lnTo>
                  <a:pt x="0" y="130628"/>
                </a:lnTo>
                <a:lnTo>
                  <a:pt x="68424" y="0"/>
                </a:lnTo>
                <a:close/>
              </a:path>
            </a:pathLst>
          </a:custGeom>
          <a:solidFill>
            <a:srgbClr val="EF6D6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任意多边形 59"/>
          <p:cNvSpPr>
            <a:spLocks noChangeArrowheads="1"/>
          </p:cNvSpPr>
          <p:nvPr/>
        </p:nvSpPr>
        <p:spPr bwMode="auto">
          <a:xfrm>
            <a:off x="9266767" y="6642100"/>
            <a:ext cx="249767" cy="347133"/>
          </a:xfrm>
          <a:custGeom>
            <a:avLst/>
            <a:gdLst>
              <a:gd name="T0" fmla="*/ 186612 w 186612"/>
              <a:gd name="T1" fmla="*/ 242596 h 261257"/>
              <a:gd name="T2" fmla="*/ 105746 w 186612"/>
              <a:gd name="T3" fmla="*/ 0 h 261257"/>
              <a:gd name="T4" fmla="*/ 0 w 186612"/>
              <a:gd name="T5" fmla="*/ 261257 h 261257"/>
              <a:gd name="T6" fmla="*/ 186612 w 186612"/>
              <a:gd name="T7" fmla="*/ 242596 h 261257"/>
              <a:gd name="T8" fmla="*/ 0 60000 65536"/>
              <a:gd name="T9" fmla="*/ 0 60000 65536"/>
              <a:gd name="T10" fmla="*/ 0 60000 65536"/>
              <a:gd name="T11" fmla="*/ 0 60000 65536"/>
              <a:gd name="T12" fmla="*/ 0 w 186612"/>
              <a:gd name="T13" fmla="*/ 0 h 261257"/>
              <a:gd name="T14" fmla="*/ 186612 w 186612"/>
              <a:gd name="T15" fmla="*/ 261257 h 261257"/>
            </a:gdLst>
            <a:ahLst/>
            <a:cxnLst>
              <a:cxn ang="T8">
                <a:pos x="T0" y="T1"/>
              </a:cxn>
              <a:cxn ang="T9">
                <a:pos x="T2" y="T3"/>
              </a:cxn>
              <a:cxn ang="T10">
                <a:pos x="T4" y="T5"/>
              </a:cxn>
              <a:cxn ang="T11">
                <a:pos x="T6" y="T7"/>
              </a:cxn>
            </a:cxnLst>
            <a:rect l="T12" t="T13" r="T14" b="T15"/>
            <a:pathLst>
              <a:path w="186612" h="261257">
                <a:moveTo>
                  <a:pt x="186612" y="242596"/>
                </a:moveTo>
                <a:lnTo>
                  <a:pt x="105746" y="0"/>
                </a:lnTo>
                <a:lnTo>
                  <a:pt x="0" y="261257"/>
                </a:lnTo>
                <a:lnTo>
                  <a:pt x="186612" y="242596"/>
                </a:lnTo>
                <a:close/>
              </a:path>
            </a:pathLst>
          </a:custGeom>
          <a:solidFill>
            <a:srgbClr val="E9193E"/>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TextBox 7"/>
          <p:cNvSpPr>
            <a:spLocks noChangeArrowheads="1"/>
          </p:cNvSpPr>
          <p:nvPr/>
        </p:nvSpPr>
        <p:spPr bwMode="auto">
          <a:xfrm>
            <a:off x="6635012" y="3051943"/>
            <a:ext cx="4627245" cy="1014730"/>
          </a:xfrm>
          <a:prstGeom prst="rect">
            <a:avLst/>
          </a:prstGeom>
          <a:noFill/>
          <a:ln>
            <a:noFill/>
          </a:ln>
        </p:spPr>
        <p:txBody>
          <a:bodyPr wrap="none">
            <a:spAutoFit/>
          </a:bodyPr>
          <a:lstStyle>
            <a:lvl1pPr>
              <a:defRPr sz="1300">
                <a:solidFill>
                  <a:schemeClr val="tx1"/>
                </a:solidFill>
                <a:latin typeface="Arial" panose="020B0604020202020204" pitchFamily="34" charset="0"/>
              </a:defRPr>
            </a:lvl1pPr>
            <a:lvl2pPr marL="742950" indent="-285750">
              <a:defRPr sz="1300">
                <a:solidFill>
                  <a:schemeClr val="tx1"/>
                </a:solidFill>
                <a:latin typeface="Arial" panose="020B0604020202020204" pitchFamily="34" charset="0"/>
              </a:defRPr>
            </a:lvl2pPr>
            <a:lvl3pPr marL="1143000" indent="-228600">
              <a:defRPr sz="1300">
                <a:solidFill>
                  <a:schemeClr val="tx1"/>
                </a:solidFill>
                <a:latin typeface="Arial" panose="020B0604020202020204" pitchFamily="34" charset="0"/>
              </a:defRPr>
            </a:lvl3pPr>
            <a:lvl4pPr marL="1600200" indent="-228600">
              <a:defRPr sz="1300">
                <a:solidFill>
                  <a:schemeClr val="tx1"/>
                </a:solidFill>
                <a:latin typeface="Arial" panose="020B0604020202020204" pitchFamily="34" charset="0"/>
              </a:defRPr>
            </a:lvl4pPr>
            <a:lvl5pPr marL="2057400" indent="-228600">
              <a:defRPr sz="1300">
                <a:solidFill>
                  <a:schemeClr val="tx1"/>
                </a:solidFill>
                <a:latin typeface="Arial" panose="020B0604020202020204" pitchFamily="34" charset="0"/>
              </a:defRPr>
            </a:lvl5pPr>
            <a:lvl6pPr marL="2514600" indent="-2286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marL="2971800" indent="-2286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marL="3429000" indent="-2286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marL="3886200" indent="-228600"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pPr algn="ctr" defTabSz="685800" fontAlgn="base">
              <a:spcBef>
                <a:spcPct val="0"/>
              </a:spcBef>
              <a:spcAft>
                <a:spcPct val="0"/>
              </a:spcAft>
              <a:buFont typeface="Arial" panose="020B0604020202020204" pitchFamily="34" charset="0"/>
              <a:buNone/>
            </a:pPr>
            <a:r>
              <a:rPr lang="zh-CN" altLang="en-US" sz="6000" b="1" dirty="0" smtClean="0">
                <a:solidFill>
                  <a:srgbClr val="12B0C9"/>
                </a:solidFill>
                <a:ea typeface="微软雅黑" panose="020B0503020204020204" pitchFamily="34" charset="-122"/>
                <a:sym typeface="Arial" panose="020B0604020202020204" pitchFamily="34" charset="0"/>
              </a:rPr>
              <a:t>感 谢 聆 听！</a:t>
            </a:r>
            <a:endParaRPr lang="zh-CN" altLang="en-US" sz="6000" b="1" dirty="0" smtClean="0">
              <a:solidFill>
                <a:srgbClr val="12B0C9"/>
              </a:solidFill>
              <a:ea typeface="微软雅黑" panose="020B0503020204020204" pitchFamily="34" charset="-122"/>
              <a:sym typeface="Arial" panose="020B0604020202020204" pitchFamily="34" charset="0"/>
            </a:endParaRPr>
          </a:p>
        </p:txBody>
      </p:sp>
      <p:sp>
        <p:nvSpPr>
          <p:cNvPr id="68" name="任意多边形 63"/>
          <p:cNvSpPr>
            <a:spLocks noChangeArrowheads="1"/>
          </p:cNvSpPr>
          <p:nvPr/>
        </p:nvSpPr>
        <p:spPr bwMode="auto">
          <a:xfrm rot="11241277">
            <a:off x="6927851" y="4982633"/>
            <a:ext cx="455083" cy="338667"/>
          </a:xfrm>
          <a:custGeom>
            <a:avLst/>
            <a:gdLst>
              <a:gd name="T0" fmla="*/ 161731 w 342123"/>
              <a:gd name="T1" fmla="*/ 0 h 255037"/>
              <a:gd name="T2" fmla="*/ 0 w 342123"/>
              <a:gd name="T3" fmla="*/ 255037 h 255037"/>
              <a:gd name="T4" fmla="*/ 342123 w 342123"/>
              <a:gd name="T5" fmla="*/ 80865 h 255037"/>
              <a:gd name="T6" fmla="*/ 161731 w 342123"/>
              <a:gd name="T7" fmla="*/ 0 h 255037"/>
              <a:gd name="T8" fmla="*/ 0 60000 65536"/>
              <a:gd name="T9" fmla="*/ 0 60000 65536"/>
              <a:gd name="T10" fmla="*/ 0 60000 65536"/>
              <a:gd name="T11" fmla="*/ 0 60000 65536"/>
              <a:gd name="T12" fmla="*/ 0 w 342123"/>
              <a:gd name="T13" fmla="*/ 0 h 255037"/>
              <a:gd name="T14" fmla="*/ 342123 w 342123"/>
              <a:gd name="T15" fmla="*/ 255037 h 255037"/>
            </a:gdLst>
            <a:ahLst/>
            <a:cxnLst>
              <a:cxn ang="T8">
                <a:pos x="T0" y="T1"/>
              </a:cxn>
              <a:cxn ang="T9">
                <a:pos x="T2" y="T3"/>
              </a:cxn>
              <a:cxn ang="T10">
                <a:pos x="T4" y="T5"/>
              </a:cxn>
              <a:cxn ang="T11">
                <a:pos x="T6" y="T7"/>
              </a:cxn>
            </a:cxnLst>
            <a:rect l="T12" t="T13" r="T14" b="T15"/>
            <a:pathLst>
              <a:path w="342123" h="255037">
                <a:moveTo>
                  <a:pt x="161731" y="0"/>
                </a:moveTo>
                <a:lnTo>
                  <a:pt x="0" y="255037"/>
                </a:lnTo>
                <a:lnTo>
                  <a:pt x="342123" y="80865"/>
                </a:lnTo>
                <a:lnTo>
                  <a:pt x="161731" y="0"/>
                </a:lnTo>
                <a:close/>
              </a:path>
            </a:pathLst>
          </a:custGeom>
          <a:solidFill>
            <a:srgbClr val="BE2032"/>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任意多边形 69"/>
          <p:cNvSpPr>
            <a:spLocks noChangeArrowheads="1"/>
          </p:cNvSpPr>
          <p:nvPr/>
        </p:nvSpPr>
        <p:spPr bwMode="auto">
          <a:xfrm>
            <a:off x="11703051" y="1767417"/>
            <a:ext cx="531283" cy="497416"/>
          </a:xfrm>
          <a:custGeom>
            <a:avLst/>
            <a:gdLst>
              <a:gd name="T0" fmla="*/ 379445 w 398106"/>
              <a:gd name="T1" fmla="*/ 18661 h 373225"/>
              <a:gd name="T2" fmla="*/ 398106 w 398106"/>
              <a:gd name="T3" fmla="*/ 373225 h 373225"/>
              <a:gd name="T4" fmla="*/ 0 w 398106"/>
              <a:gd name="T5" fmla="*/ 0 h 373225"/>
              <a:gd name="T6" fmla="*/ 379445 w 398106"/>
              <a:gd name="T7" fmla="*/ 18661 h 373225"/>
              <a:gd name="T8" fmla="*/ 0 60000 65536"/>
              <a:gd name="T9" fmla="*/ 0 60000 65536"/>
              <a:gd name="T10" fmla="*/ 0 60000 65536"/>
              <a:gd name="T11" fmla="*/ 0 60000 65536"/>
              <a:gd name="T12" fmla="*/ 0 w 398106"/>
              <a:gd name="T13" fmla="*/ 0 h 373225"/>
              <a:gd name="T14" fmla="*/ 398106 w 398106"/>
              <a:gd name="T15" fmla="*/ 373225 h 373225"/>
            </a:gdLst>
            <a:ahLst/>
            <a:cxnLst>
              <a:cxn ang="T8">
                <a:pos x="T0" y="T1"/>
              </a:cxn>
              <a:cxn ang="T9">
                <a:pos x="T2" y="T3"/>
              </a:cxn>
              <a:cxn ang="T10">
                <a:pos x="T4" y="T5"/>
              </a:cxn>
              <a:cxn ang="T11">
                <a:pos x="T6" y="T7"/>
              </a:cxn>
            </a:cxnLst>
            <a:rect l="T12" t="T13" r="T14" b="T15"/>
            <a:pathLst>
              <a:path w="398106" h="373225">
                <a:moveTo>
                  <a:pt x="379445" y="18661"/>
                </a:moveTo>
                <a:lnTo>
                  <a:pt x="398106" y="373225"/>
                </a:lnTo>
                <a:lnTo>
                  <a:pt x="0" y="0"/>
                </a:lnTo>
                <a:lnTo>
                  <a:pt x="379445" y="18661"/>
                </a:lnTo>
                <a:close/>
              </a:path>
            </a:pathLst>
          </a:custGeom>
          <a:solidFill>
            <a:srgbClr val="46C6C9"/>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任意多边形 70"/>
          <p:cNvSpPr>
            <a:spLocks noChangeArrowheads="1"/>
          </p:cNvSpPr>
          <p:nvPr/>
        </p:nvSpPr>
        <p:spPr bwMode="auto">
          <a:xfrm>
            <a:off x="11254317" y="1767417"/>
            <a:ext cx="721783" cy="247649"/>
          </a:xfrm>
          <a:custGeom>
            <a:avLst/>
            <a:gdLst>
              <a:gd name="T0" fmla="*/ 335902 w 541175"/>
              <a:gd name="T1" fmla="*/ 0 h 186613"/>
              <a:gd name="T2" fmla="*/ 0 w 541175"/>
              <a:gd name="T3" fmla="*/ 143070 h 186613"/>
              <a:gd name="T4" fmla="*/ 541175 w 541175"/>
              <a:gd name="T5" fmla="*/ 186613 h 186613"/>
              <a:gd name="T6" fmla="*/ 335902 w 541175"/>
              <a:gd name="T7" fmla="*/ 0 h 186613"/>
              <a:gd name="T8" fmla="*/ 0 60000 65536"/>
              <a:gd name="T9" fmla="*/ 0 60000 65536"/>
              <a:gd name="T10" fmla="*/ 0 60000 65536"/>
              <a:gd name="T11" fmla="*/ 0 60000 65536"/>
              <a:gd name="T12" fmla="*/ 0 w 541175"/>
              <a:gd name="T13" fmla="*/ 0 h 186613"/>
              <a:gd name="T14" fmla="*/ 541175 w 541175"/>
              <a:gd name="T15" fmla="*/ 186613 h 186613"/>
            </a:gdLst>
            <a:ahLst/>
            <a:cxnLst>
              <a:cxn ang="T8">
                <a:pos x="T0" y="T1"/>
              </a:cxn>
              <a:cxn ang="T9">
                <a:pos x="T2" y="T3"/>
              </a:cxn>
              <a:cxn ang="T10">
                <a:pos x="T4" y="T5"/>
              </a:cxn>
              <a:cxn ang="T11">
                <a:pos x="T6" y="T7"/>
              </a:cxn>
            </a:cxnLst>
            <a:rect l="T12" t="T13" r="T14" b="T15"/>
            <a:pathLst>
              <a:path w="541175" h="186613">
                <a:moveTo>
                  <a:pt x="335902" y="0"/>
                </a:moveTo>
                <a:lnTo>
                  <a:pt x="0" y="143070"/>
                </a:lnTo>
                <a:lnTo>
                  <a:pt x="541175" y="186613"/>
                </a:lnTo>
                <a:lnTo>
                  <a:pt x="335902" y="0"/>
                </a:lnTo>
                <a:close/>
              </a:path>
            </a:pathLst>
          </a:custGeom>
          <a:solidFill>
            <a:srgbClr val="2294B6"/>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任意多边形 71"/>
          <p:cNvSpPr>
            <a:spLocks noChangeArrowheads="1"/>
          </p:cNvSpPr>
          <p:nvPr/>
        </p:nvSpPr>
        <p:spPr bwMode="auto">
          <a:xfrm>
            <a:off x="10892367" y="1432984"/>
            <a:ext cx="150284" cy="222249"/>
          </a:xfrm>
          <a:custGeom>
            <a:avLst/>
            <a:gdLst>
              <a:gd name="T0" fmla="*/ 0 w 111967"/>
              <a:gd name="T1" fmla="*/ 0 h 167951"/>
              <a:gd name="T2" fmla="*/ 111967 w 111967"/>
              <a:gd name="T3" fmla="*/ 105747 h 167951"/>
              <a:gd name="T4" fmla="*/ 31102 w 111967"/>
              <a:gd name="T5" fmla="*/ 167951 h 167951"/>
              <a:gd name="T6" fmla="*/ 0 w 111967"/>
              <a:gd name="T7" fmla="*/ 0 h 167951"/>
              <a:gd name="T8" fmla="*/ 0 60000 65536"/>
              <a:gd name="T9" fmla="*/ 0 60000 65536"/>
              <a:gd name="T10" fmla="*/ 0 60000 65536"/>
              <a:gd name="T11" fmla="*/ 0 60000 65536"/>
              <a:gd name="T12" fmla="*/ 0 w 111967"/>
              <a:gd name="T13" fmla="*/ 0 h 167951"/>
              <a:gd name="T14" fmla="*/ 111967 w 111967"/>
              <a:gd name="T15" fmla="*/ 167951 h 167951"/>
            </a:gdLst>
            <a:ahLst/>
            <a:cxnLst>
              <a:cxn ang="T8">
                <a:pos x="T0" y="T1"/>
              </a:cxn>
              <a:cxn ang="T9">
                <a:pos x="T2" y="T3"/>
              </a:cxn>
              <a:cxn ang="T10">
                <a:pos x="T4" y="T5"/>
              </a:cxn>
              <a:cxn ang="T11">
                <a:pos x="T6" y="T7"/>
              </a:cxn>
            </a:cxnLst>
            <a:rect l="T12" t="T13" r="T14" b="T15"/>
            <a:pathLst>
              <a:path w="111967" h="167951">
                <a:moveTo>
                  <a:pt x="0" y="0"/>
                </a:moveTo>
                <a:lnTo>
                  <a:pt x="111967" y="105747"/>
                </a:lnTo>
                <a:lnTo>
                  <a:pt x="31102" y="167951"/>
                </a:lnTo>
                <a:lnTo>
                  <a:pt x="0" y="0"/>
                </a:lnTo>
                <a:close/>
              </a:path>
            </a:pathLst>
          </a:custGeom>
          <a:solidFill>
            <a:srgbClr val="F0595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任意多边形 72"/>
          <p:cNvSpPr>
            <a:spLocks noChangeArrowheads="1"/>
          </p:cNvSpPr>
          <p:nvPr/>
        </p:nvSpPr>
        <p:spPr bwMode="auto">
          <a:xfrm>
            <a:off x="11328400" y="2571751"/>
            <a:ext cx="101600" cy="124883"/>
          </a:xfrm>
          <a:custGeom>
            <a:avLst/>
            <a:gdLst>
              <a:gd name="T0" fmla="*/ 68425 w 74645"/>
              <a:gd name="T1" fmla="*/ 0 h 93306"/>
              <a:gd name="T2" fmla="*/ 0 w 74645"/>
              <a:gd name="T3" fmla="*/ 43543 h 93306"/>
              <a:gd name="T4" fmla="*/ 74645 w 74645"/>
              <a:gd name="T5" fmla="*/ 93306 h 93306"/>
              <a:gd name="T6" fmla="*/ 68425 w 74645"/>
              <a:gd name="T7" fmla="*/ 0 h 93306"/>
              <a:gd name="T8" fmla="*/ 0 60000 65536"/>
              <a:gd name="T9" fmla="*/ 0 60000 65536"/>
              <a:gd name="T10" fmla="*/ 0 60000 65536"/>
              <a:gd name="T11" fmla="*/ 0 60000 65536"/>
              <a:gd name="T12" fmla="*/ 0 w 74645"/>
              <a:gd name="T13" fmla="*/ 0 h 93306"/>
              <a:gd name="T14" fmla="*/ 74645 w 74645"/>
              <a:gd name="T15" fmla="*/ 93306 h 93306"/>
            </a:gdLst>
            <a:ahLst/>
            <a:cxnLst>
              <a:cxn ang="T8">
                <a:pos x="T0" y="T1"/>
              </a:cxn>
              <a:cxn ang="T9">
                <a:pos x="T2" y="T3"/>
              </a:cxn>
              <a:cxn ang="T10">
                <a:pos x="T4" y="T5"/>
              </a:cxn>
              <a:cxn ang="T11">
                <a:pos x="T6" y="T7"/>
              </a:cxn>
            </a:cxnLst>
            <a:rect l="T12" t="T13" r="T14" b="T15"/>
            <a:pathLst>
              <a:path w="74645" h="93306">
                <a:moveTo>
                  <a:pt x="68425" y="0"/>
                </a:moveTo>
                <a:lnTo>
                  <a:pt x="0" y="43543"/>
                </a:lnTo>
                <a:lnTo>
                  <a:pt x="74645" y="93306"/>
                </a:lnTo>
                <a:lnTo>
                  <a:pt x="68425" y="0"/>
                </a:lnTo>
                <a:close/>
              </a:path>
            </a:pathLst>
          </a:custGeom>
          <a:solidFill>
            <a:srgbClr val="F59421"/>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任意多边形 73"/>
          <p:cNvSpPr>
            <a:spLocks noChangeArrowheads="1"/>
          </p:cNvSpPr>
          <p:nvPr/>
        </p:nvSpPr>
        <p:spPr bwMode="auto">
          <a:xfrm rot="5189374">
            <a:off x="11939059" y="5174192"/>
            <a:ext cx="455083" cy="338667"/>
          </a:xfrm>
          <a:custGeom>
            <a:avLst/>
            <a:gdLst>
              <a:gd name="T0" fmla="*/ 161731 w 342123"/>
              <a:gd name="T1" fmla="*/ 0 h 255037"/>
              <a:gd name="T2" fmla="*/ 0 w 342123"/>
              <a:gd name="T3" fmla="*/ 255037 h 255037"/>
              <a:gd name="T4" fmla="*/ 342123 w 342123"/>
              <a:gd name="T5" fmla="*/ 80865 h 255037"/>
              <a:gd name="T6" fmla="*/ 161731 w 342123"/>
              <a:gd name="T7" fmla="*/ 0 h 255037"/>
              <a:gd name="T8" fmla="*/ 0 60000 65536"/>
              <a:gd name="T9" fmla="*/ 0 60000 65536"/>
              <a:gd name="T10" fmla="*/ 0 60000 65536"/>
              <a:gd name="T11" fmla="*/ 0 60000 65536"/>
              <a:gd name="T12" fmla="*/ 0 w 342123"/>
              <a:gd name="T13" fmla="*/ 0 h 255037"/>
              <a:gd name="T14" fmla="*/ 342123 w 342123"/>
              <a:gd name="T15" fmla="*/ 255037 h 255037"/>
            </a:gdLst>
            <a:ahLst/>
            <a:cxnLst>
              <a:cxn ang="T8">
                <a:pos x="T0" y="T1"/>
              </a:cxn>
              <a:cxn ang="T9">
                <a:pos x="T2" y="T3"/>
              </a:cxn>
              <a:cxn ang="T10">
                <a:pos x="T4" y="T5"/>
              </a:cxn>
              <a:cxn ang="T11">
                <a:pos x="T6" y="T7"/>
              </a:cxn>
            </a:cxnLst>
            <a:rect l="T12" t="T13" r="T14" b="T15"/>
            <a:pathLst>
              <a:path w="342123" h="255037">
                <a:moveTo>
                  <a:pt x="161731" y="0"/>
                </a:moveTo>
                <a:lnTo>
                  <a:pt x="0" y="255037"/>
                </a:lnTo>
                <a:lnTo>
                  <a:pt x="342123" y="80865"/>
                </a:lnTo>
                <a:lnTo>
                  <a:pt x="161731" y="0"/>
                </a:lnTo>
                <a:close/>
              </a:path>
            </a:pathLst>
          </a:custGeom>
          <a:solidFill>
            <a:srgbClr val="EA7A24"/>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74"/>
          <p:cNvSpPr>
            <a:spLocks noChangeArrowheads="1"/>
          </p:cNvSpPr>
          <p:nvPr/>
        </p:nvSpPr>
        <p:spPr bwMode="auto">
          <a:xfrm rot="19199850">
            <a:off x="10697633" y="6119284"/>
            <a:ext cx="249767" cy="347133"/>
          </a:xfrm>
          <a:custGeom>
            <a:avLst/>
            <a:gdLst>
              <a:gd name="T0" fmla="*/ 186612 w 186612"/>
              <a:gd name="T1" fmla="*/ 242596 h 261257"/>
              <a:gd name="T2" fmla="*/ 105746 w 186612"/>
              <a:gd name="T3" fmla="*/ 0 h 261257"/>
              <a:gd name="T4" fmla="*/ 0 w 186612"/>
              <a:gd name="T5" fmla="*/ 261257 h 261257"/>
              <a:gd name="T6" fmla="*/ 186612 w 186612"/>
              <a:gd name="T7" fmla="*/ 242596 h 261257"/>
              <a:gd name="T8" fmla="*/ 0 60000 65536"/>
              <a:gd name="T9" fmla="*/ 0 60000 65536"/>
              <a:gd name="T10" fmla="*/ 0 60000 65536"/>
              <a:gd name="T11" fmla="*/ 0 60000 65536"/>
              <a:gd name="T12" fmla="*/ 0 w 186612"/>
              <a:gd name="T13" fmla="*/ 0 h 261257"/>
              <a:gd name="T14" fmla="*/ 186612 w 186612"/>
              <a:gd name="T15" fmla="*/ 261257 h 261257"/>
            </a:gdLst>
            <a:ahLst/>
            <a:cxnLst>
              <a:cxn ang="T8">
                <a:pos x="T0" y="T1"/>
              </a:cxn>
              <a:cxn ang="T9">
                <a:pos x="T2" y="T3"/>
              </a:cxn>
              <a:cxn ang="T10">
                <a:pos x="T4" y="T5"/>
              </a:cxn>
              <a:cxn ang="T11">
                <a:pos x="T6" y="T7"/>
              </a:cxn>
            </a:cxnLst>
            <a:rect l="T12" t="T13" r="T14" b="T15"/>
            <a:pathLst>
              <a:path w="186612" h="261257">
                <a:moveTo>
                  <a:pt x="186612" y="242596"/>
                </a:moveTo>
                <a:lnTo>
                  <a:pt x="105746" y="0"/>
                </a:lnTo>
                <a:lnTo>
                  <a:pt x="0" y="261257"/>
                </a:lnTo>
                <a:lnTo>
                  <a:pt x="186612" y="242596"/>
                </a:lnTo>
                <a:close/>
              </a:path>
            </a:pathLst>
          </a:custGeom>
          <a:solidFill>
            <a:srgbClr val="F05A50"/>
          </a:solidFill>
          <a:ln>
            <a:noFill/>
          </a:ln>
        </p:spPr>
        <p:txBody>
          <a:bodyPr anchor="ctr"/>
          <a:lstStyle/>
          <a:p>
            <a:pPr algn="ctr" defTabSz="685800" fontAlgn="base">
              <a:spcBef>
                <a:spcPct val="0"/>
              </a:spcBef>
              <a:spcAft>
                <a:spcPct val="0"/>
              </a:spcAft>
              <a:buFont typeface="Arial" panose="020B0604020202020204" pitchFamily="34" charset="0"/>
              <a:buNone/>
            </a:pPr>
            <a:endParaRPr lang="zh-CN" altLang="zh-CN" sz="1735" smtClean="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randombar(horizontal)">
                                      <p:cBhvr>
                                        <p:cTn id="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p:nvPr/>
        </p:nvSpPr>
        <p:spPr>
          <a:xfrm>
            <a:off x="3311525" y="2688590"/>
            <a:ext cx="5410200" cy="922020"/>
          </a:xfrm>
          <a:prstGeom prst="rect">
            <a:avLst/>
          </a:prstGeom>
          <a:noFill/>
          <a:ln w="9525">
            <a:noFill/>
          </a:ln>
        </p:spPr>
        <p:txBody>
          <a:bodyPr wrap="square" anchor="t">
            <a:spAutoFit/>
          </a:bodyPr>
          <a:lstStyle/>
          <a:p>
            <a:pPr algn="ctr"/>
            <a:r>
              <a:rPr lang="zh-CN" altLang="en-US" sz="5400" b="1" dirty="0">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sym typeface="Calibri" panose="020F0502020204030204" pitchFamily="34" charset="0"/>
              </a:rPr>
              <a:t>一、意义价值</a:t>
            </a:r>
            <a:endParaRPr lang="zh-CN" altLang="en-US" sz="5400" b="1" dirty="0">
              <a:solidFill>
                <a:schemeClr val="tx1"/>
              </a:solidFill>
              <a:effectLst>
                <a:outerShdw blurRad="38100" dist="19050" dir="2700000" algn="tl" rotWithShape="0">
                  <a:schemeClr val="dk1">
                    <a:alpha val="40000"/>
                  </a:schemeClr>
                </a:outerShdw>
              </a:effectLst>
              <a:latin typeface="Calibri" panose="020F0502020204030204" pitchFamily="34" charset="0"/>
              <a:ea typeface="宋体" panose="02010600030101010101" pitchFamily="2" charset="-122"/>
              <a:sym typeface="Calibri" panose="020F050202020403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文本框 7"/>
          <p:cNvSpPr txBox="1">
            <a:spLocks noChangeArrowheads="1"/>
          </p:cNvSpPr>
          <p:nvPr/>
        </p:nvSpPr>
        <p:spPr bwMode="auto">
          <a:xfrm>
            <a:off x="2669540" y="722630"/>
            <a:ext cx="7719060" cy="603885"/>
          </a:xfrm>
          <a:prstGeom prst="rect">
            <a:avLst/>
          </a:prstGeom>
          <a:noFill/>
          <a:ln w="9525">
            <a:noFill/>
            <a:miter lim="800000"/>
          </a:ln>
        </p:spPr>
        <p:txBody>
          <a:bodyPr wrap="square">
            <a:spAutoFit/>
          </a:bodyPr>
          <a:lstStyle/>
          <a:p>
            <a:pPr fontAlgn="auto">
              <a:lnSpc>
                <a:spcPts val="4000"/>
              </a:lnSpc>
            </a:pPr>
            <a:r>
              <a:rPr lang="en-US" altLang="zh-CN" sz="3600"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     </a:t>
            </a:r>
            <a:r>
              <a:rPr lang="zh-CN" altLang="zh-CN" sz="2800"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rPr>
              <a:t>礼仪是决定成败的细节，是成功的开始！</a:t>
            </a:r>
            <a:endParaRPr lang="zh-CN" altLang="zh-CN" sz="2800" noProof="1">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cs"/>
              <a:sym typeface="+mn-ea"/>
            </a:endParaRPr>
          </a:p>
        </p:txBody>
      </p:sp>
      <p:sp>
        <p:nvSpPr>
          <p:cNvPr id="6" name="文本框 5"/>
          <p:cNvSpPr txBox="1"/>
          <p:nvPr/>
        </p:nvSpPr>
        <p:spPr>
          <a:xfrm>
            <a:off x="5494020" y="189865"/>
            <a:ext cx="1203960" cy="398780"/>
          </a:xfrm>
          <a:prstGeom prst="rect">
            <a:avLst/>
          </a:prstGeom>
          <a:noFill/>
        </p:spPr>
        <p:txBody>
          <a:bodyPr wrap="none" rtlCol="0">
            <a:spAutoFit/>
          </a:bodyPr>
          <a:lstStyle/>
          <a:p>
            <a:pPr algn="ctr"/>
            <a:r>
              <a:rPr lang="en-US" altLang="zh-CN" sz="2000" b="1" dirty="0">
                <a:solidFill>
                  <a:srgbClr val="000000"/>
                </a:solidFill>
                <a:latin typeface="Calibri" panose="020F0502020204030204" pitchFamily="34" charset="0"/>
                <a:sym typeface="宋体" panose="02010600030101010101" pitchFamily="2" charset="-122"/>
              </a:rPr>
              <a:t>意义价值</a:t>
            </a:r>
            <a:endParaRPr lang="zh-CN" altLang="en-US" sz="2000">
              <a:gradFill>
                <a:gsLst>
                  <a:gs pos="21000">
                    <a:srgbClr val="53575C"/>
                  </a:gs>
                  <a:gs pos="88000">
                    <a:srgbClr val="C5C7CA"/>
                  </a:gs>
                </a:gsLst>
                <a:lin ang="5400000"/>
              </a:gradFill>
              <a:effectLst/>
            </a:endParaRPr>
          </a:p>
        </p:txBody>
      </p:sp>
      <p:sp>
        <p:nvSpPr>
          <p:cNvPr id="13" name="副标题 12"/>
          <p:cNvSpPr>
            <a:spLocks noGrp="1"/>
          </p:cNvSpPr>
          <p:nvPr>
            <p:ph type="subTitle" idx="4294967295"/>
          </p:nvPr>
        </p:nvSpPr>
        <p:spPr>
          <a:xfrm>
            <a:off x="3200400" y="1804670"/>
            <a:ext cx="7862570" cy="633095"/>
          </a:xfrm>
        </p:spPr>
        <p:txBody>
          <a:bodyPr/>
          <a:lstStyle/>
          <a:p>
            <a:pPr marL="0" indent="0">
              <a:buNone/>
            </a:pPr>
            <a:r>
              <a:rPr lang="en-US" altLang="zh-CN" sz="2800"/>
              <a:t> </a:t>
            </a:r>
            <a:r>
              <a:rPr lang="zh-CN" altLang="zh-CN" sz="2800" dirty="0">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rPr>
              <a:t>礼仪是陌生人的润滑剂，熟人之间的奢侈品！</a:t>
            </a:r>
            <a:endParaRPr lang="zh-CN" altLang="en-US" sz="2800"/>
          </a:p>
        </p:txBody>
      </p:sp>
      <p:sp>
        <p:nvSpPr>
          <p:cNvPr id="4" name="十字星 3"/>
          <p:cNvSpPr/>
          <p:nvPr/>
        </p:nvSpPr>
        <p:spPr>
          <a:xfrm>
            <a:off x="2082165" y="544195"/>
            <a:ext cx="1179830" cy="96012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①</a:t>
            </a:r>
            <a:endParaRPr lang="zh-CN" altLang="en-US" sz="2400">
              <a:solidFill>
                <a:schemeClr val="tx1"/>
              </a:solidFill>
            </a:endParaRPr>
          </a:p>
        </p:txBody>
      </p:sp>
      <p:sp>
        <p:nvSpPr>
          <p:cNvPr id="7" name="十字星 6"/>
          <p:cNvSpPr/>
          <p:nvPr/>
        </p:nvSpPr>
        <p:spPr>
          <a:xfrm>
            <a:off x="2082165" y="1640840"/>
            <a:ext cx="1179830" cy="960120"/>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②</a:t>
            </a:r>
            <a:endParaRPr lang="zh-CN" altLang="en-US" sz="2400">
              <a:solidFill>
                <a:schemeClr val="tx1"/>
              </a:solidFill>
            </a:endParaRPr>
          </a:p>
        </p:txBody>
      </p:sp>
      <p:sp>
        <p:nvSpPr>
          <p:cNvPr id="10" name="文本框 9"/>
          <p:cNvSpPr txBox="1"/>
          <p:nvPr/>
        </p:nvSpPr>
        <p:spPr>
          <a:xfrm>
            <a:off x="3338830" y="5856605"/>
            <a:ext cx="5669280" cy="368300"/>
          </a:xfrm>
          <a:prstGeom prst="rect">
            <a:avLst/>
          </a:prstGeom>
          <a:noFill/>
        </p:spPr>
        <p:txBody>
          <a:bodyPr wrap="none" rtlCol="0">
            <a:spAutoFit/>
          </a:bodyPr>
          <a:lstStyle/>
          <a:p>
            <a:pPr algn="l"/>
            <a:r>
              <a:rPr lang="zh-CN" altLang="zh-CN" dirty="0">
                <a:solidFill>
                  <a:srgbClr val="C00000"/>
                </a:solidFill>
                <a:effectLst>
                  <a:outerShdw blurRad="38100" dist="19050" dir="2700000" algn="tl" rotWithShape="0">
                    <a:schemeClr val="dk1">
                      <a:alpha val="40000"/>
                    </a:schemeClr>
                  </a:outerShdw>
                </a:effectLst>
                <a:sym typeface="+mn-ea"/>
              </a:rPr>
              <a:t>你永远不会有第二次机会去改变你留给别人的第一印象</a:t>
            </a:r>
            <a:r>
              <a:rPr lang="en-US" altLang="zh-CN" dirty="0">
                <a:solidFill>
                  <a:srgbClr val="C00000"/>
                </a:solidFill>
                <a:effectLst>
                  <a:outerShdw blurRad="38100" dist="19050" dir="2700000" algn="tl" rotWithShape="0">
                    <a:schemeClr val="dk1">
                      <a:alpha val="40000"/>
                    </a:schemeClr>
                  </a:outerShdw>
                </a:effectLst>
                <a:sym typeface="+mn-ea"/>
              </a:rPr>
              <a:t> </a:t>
            </a:r>
            <a:endParaRPr lang="en-US" altLang="zh-CN" dirty="0">
              <a:solidFill>
                <a:srgbClr val="C00000"/>
              </a:solidFill>
              <a:effectLst>
                <a:outerShdw blurRad="38100" dist="19050" dir="2700000" algn="tl" rotWithShape="0">
                  <a:schemeClr val="dk1">
                    <a:alpha val="40000"/>
                  </a:schemeClr>
                </a:outerShdw>
              </a:effectLst>
              <a:sym typeface="+mn-ea"/>
            </a:endParaRPr>
          </a:p>
        </p:txBody>
      </p:sp>
      <p:pic>
        <p:nvPicPr>
          <p:cNvPr id="14" name="图片 13"/>
          <p:cNvPicPr>
            <a:picLocks noChangeAspect="1"/>
          </p:cNvPicPr>
          <p:nvPr/>
        </p:nvPicPr>
        <p:blipFill>
          <a:blip r:embed="rId1"/>
          <a:stretch>
            <a:fillRect/>
          </a:stretch>
        </p:blipFill>
        <p:spPr>
          <a:xfrm>
            <a:off x="394335" y="2602865"/>
            <a:ext cx="3810000" cy="3038475"/>
          </a:xfrm>
          <a:prstGeom prst="rect">
            <a:avLst/>
          </a:prstGeom>
        </p:spPr>
      </p:pic>
      <p:pic>
        <p:nvPicPr>
          <p:cNvPr id="15" name="图片 14"/>
          <p:cNvPicPr>
            <a:picLocks noChangeAspect="1"/>
          </p:cNvPicPr>
          <p:nvPr/>
        </p:nvPicPr>
        <p:blipFill>
          <a:blip r:embed="rId2"/>
          <a:stretch>
            <a:fillRect/>
          </a:stretch>
        </p:blipFill>
        <p:spPr>
          <a:xfrm>
            <a:off x="4211320" y="2602865"/>
            <a:ext cx="3769995" cy="3039110"/>
          </a:xfrm>
          <a:prstGeom prst="rect">
            <a:avLst/>
          </a:prstGeom>
        </p:spPr>
      </p:pic>
      <p:pic>
        <p:nvPicPr>
          <p:cNvPr id="17" name="图片 16"/>
          <p:cNvPicPr>
            <a:picLocks noChangeAspect="1"/>
          </p:cNvPicPr>
          <p:nvPr/>
        </p:nvPicPr>
        <p:blipFill>
          <a:blip r:embed="rId3"/>
          <a:stretch>
            <a:fillRect/>
          </a:stretch>
        </p:blipFill>
        <p:spPr>
          <a:xfrm>
            <a:off x="7981315" y="2602865"/>
            <a:ext cx="3895090" cy="3039745"/>
          </a:xfrm>
          <a:prstGeom prst="rect">
            <a:avLst/>
          </a:prstGeom>
        </p:spPr>
      </p:pic>
      <p:sp>
        <p:nvSpPr>
          <p:cNvPr id="66" name="矩形 65"/>
          <p:cNvSpPr/>
          <p:nvPr/>
        </p:nvSpPr>
        <p:spPr>
          <a:xfrm>
            <a:off x="5715" y="6626225"/>
            <a:ext cx="12195175" cy="158115"/>
          </a:xfrm>
          <a:prstGeom prst="rect">
            <a:avLst/>
          </a:prstGeom>
          <a:solidFill>
            <a:srgbClr val="0089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7413"/>
                                        </p:tgtEl>
                                        <p:attrNameLst>
                                          <p:attrName>style.visibility</p:attrName>
                                        </p:attrNameLst>
                                      </p:cBhvr>
                                      <p:to>
                                        <p:strVal val="visible"/>
                                      </p:to>
                                    </p:set>
                                    <p:animEffect transition="in" filter="wipe(down)">
                                      <p:cBhvr>
                                        <p:cTn id="7" dur="2000"/>
                                        <p:tgtEl>
                                          <p:spTgt spid="17413"/>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800" decel="100000"/>
                                        <p:tgtEl>
                                          <p:spTgt spid="13">
                                            <p:txEl>
                                              <p:pRg st="0" end="0"/>
                                            </p:txEl>
                                          </p:spTgt>
                                        </p:tgtEl>
                                      </p:cBhvr>
                                    </p:animEffect>
                                    <p:anim calcmode="lin" valueType="num">
                                      <p:cBhvr>
                                        <p:cTn id="13" dur="800" decel="100000" fill="hold"/>
                                        <p:tgtEl>
                                          <p:spTgt spid="13">
                                            <p:txEl>
                                              <p:pRg st="0" end="0"/>
                                            </p:txEl>
                                          </p:spTgt>
                                        </p:tgtEl>
                                        <p:attrNameLst>
                                          <p:attrName>style.rotation</p:attrName>
                                        </p:attrNameLst>
                                      </p:cBhvr>
                                      <p:tavLst>
                                        <p:tav tm="0">
                                          <p:val>
                                            <p:fltVal val="-90"/>
                                          </p:val>
                                        </p:tav>
                                        <p:tav tm="100000">
                                          <p:val>
                                            <p:fltVal val="0"/>
                                          </p:val>
                                        </p:tav>
                                      </p:tavLst>
                                    </p:anim>
                                    <p:anim calcmode="lin" valueType="num">
                                      <p:cBhvr>
                                        <p:cTn id="14" dur="800" decel="100000" fill="hold"/>
                                        <p:tgtEl>
                                          <p:spTgt spid="13">
                                            <p:txEl>
                                              <p:pRg st="0" end="0"/>
                                            </p:txEl>
                                          </p:spTgt>
                                        </p:tgtEl>
                                        <p:attrNameLst>
                                          <p:attrName>ppt_x</p:attrName>
                                        </p:attrNameLst>
                                      </p:cBhvr>
                                      <p:tavLst>
                                        <p:tav tm="0">
                                          <p:val>
                                            <p:strVal val="#ppt_x+0.4"/>
                                          </p:val>
                                        </p:tav>
                                        <p:tav tm="100000">
                                          <p:val>
                                            <p:strVal val="#ppt_x-0.05"/>
                                          </p:val>
                                        </p:tav>
                                      </p:tavLst>
                                    </p:anim>
                                    <p:anim calcmode="lin" valueType="num">
                                      <p:cBhvr>
                                        <p:cTn id="15" dur="800" decel="100000" fill="hold"/>
                                        <p:tgtEl>
                                          <p:spTgt spid="13">
                                            <p:txEl>
                                              <p:pRg st="0" end="0"/>
                                            </p:txEl>
                                          </p:spTgt>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3">
                                            <p:txEl>
                                              <p:pRg st="0" end="0"/>
                                            </p:txEl>
                                          </p:spTgt>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3">
                                            <p:txEl>
                                              <p:pRg st="0" end="0"/>
                                            </p:txEl>
                                          </p:spTgt>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p:bldP spid="13" grpId="0" build="p"/>
      <p:bldP spid="13"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2"/>
          <p:cNvGrpSpPr/>
          <p:nvPr/>
        </p:nvGrpSpPr>
        <p:grpSpPr>
          <a:xfrm rot="-5400000">
            <a:off x="7469188" y="2006600"/>
            <a:ext cx="4545012" cy="5110163"/>
            <a:chOff x="0" y="0"/>
            <a:chExt cx="4570414" cy="5137881"/>
          </a:xfrm>
        </p:grpSpPr>
        <p:sp>
          <p:nvSpPr>
            <p:cNvPr id="9218" name="Freeform 5"/>
            <p:cNvSpPr/>
            <p:nvPr/>
          </p:nvSpPr>
          <p:spPr>
            <a:xfrm>
              <a:off x="0" y="1283431"/>
              <a:ext cx="1301750" cy="850900"/>
            </a:xfrm>
            <a:custGeom>
              <a:avLst/>
              <a:gdLst/>
              <a:ahLst/>
              <a:cxnLst>
                <a:cxn ang="0">
                  <a:pos x="0" y="850900"/>
                </a:cxn>
                <a:cxn ang="0">
                  <a:pos x="0" y="0"/>
                </a:cxn>
                <a:cxn ang="0">
                  <a:pos x="1301750" y="592138"/>
                </a:cxn>
                <a:cxn ang="0">
                  <a:pos x="0" y="850900"/>
                </a:cxn>
              </a:cxnLst>
              <a:rect l="0" t="0" r="0" b="0"/>
              <a:pathLst>
                <a:path w="820" h="536">
                  <a:moveTo>
                    <a:pt x="0" y="536"/>
                  </a:moveTo>
                  <a:lnTo>
                    <a:pt x="0" y="0"/>
                  </a:lnTo>
                  <a:lnTo>
                    <a:pt x="820" y="373"/>
                  </a:lnTo>
                  <a:lnTo>
                    <a:pt x="0" y="536"/>
                  </a:lnTo>
                  <a:close/>
                </a:path>
              </a:pathLst>
            </a:custGeom>
            <a:solidFill>
              <a:srgbClr val="E8CB22"/>
            </a:solidFill>
            <a:ln w="9525">
              <a:noFill/>
            </a:ln>
          </p:spPr>
          <p:txBody>
            <a:bodyPr/>
            <a:lstStyle/>
            <a:p>
              <a:endParaRPr lang="zh-CN" altLang="en-US"/>
            </a:p>
          </p:txBody>
        </p:sp>
        <p:sp>
          <p:nvSpPr>
            <p:cNvPr id="9219" name="Freeform 6"/>
            <p:cNvSpPr/>
            <p:nvPr/>
          </p:nvSpPr>
          <p:spPr>
            <a:xfrm>
              <a:off x="0" y="826231"/>
              <a:ext cx="1847850" cy="1049337"/>
            </a:xfrm>
            <a:custGeom>
              <a:avLst/>
              <a:gdLst/>
              <a:ahLst/>
              <a:cxnLst>
                <a:cxn ang="0">
                  <a:pos x="0" y="457200"/>
                </a:cxn>
                <a:cxn ang="0">
                  <a:pos x="1847850" y="0"/>
                </a:cxn>
                <a:cxn ang="0">
                  <a:pos x="1301750" y="1049337"/>
                </a:cxn>
                <a:cxn ang="0">
                  <a:pos x="0" y="457200"/>
                </a:cxn>
              </a:cxnLst>
              <a:rect l="0" t="0" r="0" b="0"/>
              <a:pathLst>
                <a:path w="1164" h="661">
                  <a:moveTo>
                    <a:pt x="0" y="288"/>
                  </a:moveTo>
                  <a:lnTo>
                    <a:pt x="1164" y="0"/>
                  </a:lnTo>
                  <a:lnTo>
                    <a:pt x="820" y="661"/>
                  </a:lnTo>
                  <a:lnTo>
                    <a:pt x="0" y="288"/>
                  </a:lnTo>
                  <a:close/>
                </a:path>
              </a:pathLst>
            </a:custGeom>
            <a:solidFill>
              <a:srgbClr val="E7AC28"/>
            </a:solidFill>
            <a:ln w="9525">
              <a:noFill/>
            </a:ln>
          </p:spPr>
          <p:txBody>
            <a:bodyPr/>
            <a:lstStyle/>
            <a:p>
              <a:endParaRPr lang="zh-CN" altLang="en-US"/>
            </a:p>
          </p:txBody>
        </p:sp>
        <p:sp>
          <p:nvSpPr>
            <p:cNvPr id="9220" name="Freeform 7"/>
            <p:cNvSpPr/>
            <p:nvPr/>
          </p:nvSpPr>
          <p:spPr>
            <a:xfrm>
              <a:off x="0" y="2134331"/>
              <a:ext cx="719138" cy="2290762"/>
            </a:xfrm>
            <a:custGeom>
              <a:avLst/>
              <a:gdLst/>
              <a:ahLst/>
              <a:cxnLst>
                <a:cxn ang="0">
                  <a:pos x="0" y="2290762"/>
                </a:cxn>
                <a:cxn ang="0">
                  <a:pos x="0" y="0"/>
                </a:cxn>
                <a:cxn ang="0">
                  <a:pos x="719138" y="1557337"/>
                </a:cxn>
                <a:cxn ang="0">
                  <a:pos x="0" y="2290762"/>
                </a:cxn>
              </a:cxnLst>
              <a:rect l="0" t="0" r="0" b="0"/>
              <a:pathLst>
                <a:path w="453" h="1443">
                  <a:moveTo>
                    <a:pt x="0" y="1443"/>
                  </a:moveTo>
                  <a:lnTo>
                    <a:pt x="0" y="0"/>
                  </a:lnTo>
                  <a:lnTo>
                    <a:pt x="453" y="981"/>
                  </a:lnTo>
                  <a:lnTo>
                    <a:pt x="0" y="1443"/>
                  </a:lnTo>
                  <a:close/>
                </a:path>
              </a:pathLst>
            </a:custGeom>
            <a:solidFill>
              <a:srgbClr val="E24C26"/>
            </a:solidFill>
            <a:ln w="9525">
              <a:noFill/>
            </a:ln>
          </p:spPr>
          <p:txBody>
            <a:bodyPr/>
            <a:lstStyle/>
            <a:p>
              <a:endParaRPr lang="zh-CN" altLang="en-US"/>
            </a:p>
          </p:txBody>
        </p:sp>
        <p:sp>
          <p:nvSpPr>
            <p:cNvPr id="9221" name="Freeform 8"/>
            <p:cNvSpPr/>
            <p:nvPr/>
          </p:nvSpPr>
          <p:spPr>
            <a:xfrm>
              <a:off x="0" y="2134331"/>
              <a:ext cx="2316163" cy="1557337"/>
            </a:xfrm>
            <a:custGeom>
              <a:avLst/>
              <a:gdLst/>
              <a:ahLst/>
              <a:cxnLst>
                <a:cxn ang="0">
                  <a:pos x="0" y="0"/>
                </a:cxn>
                <a:cxn ang="0">
                  <a:pos x="2316163" y="398462"/>
                </a:cxn>
                <a:cxn ang="0">
                  <a:pos x="719138" y="1557337"/>
                </a:cxn>
                <a:cxn ang="0">
                  <a:pos x="0" y="0"/>
                </a:cxn>
              </a:cxnLst>
              <a:rect l="0" t="0" r="0" b="0"/>
              <a:pathLst>
                <a:path w="1459" h="981">
                  <a:moveTo>
                    <a:pt x="0" y="0"/>
                  </a:moveTo>
                  <a:lnTo>
                    <a:pt x="1459" y="251"/>
                  </a:lnTo>
                  <a:lnTo>
                    <a:pt x="453" y="981"/>
                  </a:lnTo>
                  <a:lnTo>
                    <a:pt x="0" y="0"/>
                  </a:lnTo>
                  <a:close/>
                </a:path>
              </a:pathLst>
            </a:custGeom>
            <a:solidFill>
              <a:srgbClr val="E25D2A"/>
            </a:solidFill>
            <a:ln w="9525">
              <a:noFill/>
            </a:ln>
          </p:spPr>
          <p:txBody>
            <a:bodyPr/>
            <a:lstStyle/>
            <a:p>
              <a:endParaRPr lang="zh-CN" altLang="en-US"/>
            </a:p>
          </p:txBody>
        </p:sp>
        <p:sp>
          <p:nvSpPr>
            <p:cNvPr id="9222" name="Freeform 9"/>
            <p:cNvSpPr/>
            <p:nvPr/>
          </p:nvSpPr>
          <p:spPr>
            <a:xfrm>
              <a:off x="0" y="3691668"/>
              <a:ext cx="719138" cy="1446212"/>
            </a:xfrm>
            <a:custGeom>
              <a:avLst/>
              <a:gdLst/>
              <a:ahLst/>
              <a:cxnLst>
                <a:cxn ang="0">
                  <a:pos x="719138" y="0"/>
                </a:cxn>
                <a:cxn ang="0">
                  <a:pos x="620713" y="1446212"/>
                </a:cxn>
                <a:cxn ang="0">
                  <a:pos x="0" y="733425"/>
                </a:cxn>
                <a:cxn ang="0">
                  <a:pos x="719138" y="0"/>
                </a:cxn>
              </a:cxnLst>
              <a:rect l="0" t="0" r="0" b="0"/>
              <a:pathLst>
                <a:path w="453" h="911">
                  <a:moveTo>
                    <a:pt x="453" y="0"/>
                  </a:moveTo>
                  <a:lnTo>
                    <a:pt x="391" y="911"/>
                  </a:lnTo>
                  <a:lnTo>
                    <a:pt x="0" y="462"/>
                  </a:lnTo>
                  <a:lnTo>
                    <a:pt x="453" y="0"/>
                  </a:lnTo>
                  <a:close/>
                </a:path>
              </a:pathLst>
            </a:custGeom>
            <a:solidFill>
              <a:srgbClr val="DD2729"/>
            </a:solidFill>
            <a:ln w="9525">
              <a:noFill/>
            </a:ln>
          </p:spPr>
          <p:txBody>
            <a:bodyPr/>
            <a:lstStyle/>
            <a:p>
              <a:endParaRPr lang="zh-CN" altLang="en-US"/>
            </a:p>
          </p:txBody>
        </p:sp>
        <p:sp>
          <p:nvSpPr>
            <p:cNvPr id="9223" name="Freeform 10"/>
            <p:cNvSpPr/>
            <p:nvPr/>
          </p:nvSpPr>
          <p:spPr>
            <a:xfrm>
              <a:off x="620713" y="3691668"/>
              <a:ext cx="1046163" cy="1446212"/>
            </a:xfrm>
            <a:custGeom>
              <a:avLst/>
              <a:gdLst/>
              <a:ahLst/>
              <a:cxnLst>
                <a:cxn ang="0">
                  <a:pos x="98425" y="0"/>
                </a:cxn>
                <a:cxn ang="0">
                  <a:pos x="1046163" y="1446212"/>
                </a:cxn>
                <a:cxn ang="0">
                  <a:pos x="0" y="1446212"/>
                </a:cxn>
                <a:cxn ang="0">
                  <a:pos x="98425" y="0"/>
                </a:cxn>
              </a:cxnLst>
              <a:rect l="0" t="0" r="0" b="0"/>
              <a:pathLst>
                <a:path w="659" h="911">
                  <a:moveTo>
                    <a:pt x="62" y="0"/>
                  </a:moveTo>
                  <a:lnTo>
                    <a:pt x="659" y="911"/>
                  </a:lnTo>
                  <a:lnTo>
                    <a:pt x="0" y="911"/>
                  </a:lnTo>
                  <a:lnTo>
                    <a:pt x="62" y="0"/>
                  </a:lnTo>
                  <a:close/>
                </a:path>
              </a:pathLst>
            </a:custGeom>
            <a:solidFill>
              <a:srgbClr val="AD2325"/>
            </a:solidFill>
            <a:ln w="9525">
              <a:noFill/>
            </a:ln>
          </p:spPr>
          <p:txBody>
            <a:bodyPr/>
            <a:lstStyle/>
            <a:p>
              <a:endParaRPr lang="zh-CN" altLang="en-US"/>
            </a:p>
          </p:txBody>
        </p:sp>
        <p:sp>
          <p:nvSpPr>
            <p:cNvPr id="9224" name="Freeform 11"/>
            <p:cNvSpPr/>
            <p:nvPr/>
          </p:nvSpPr>
          <p:spPr>
            <a:xfrm>
              <a:off x="719138" y="3691668"/>
              <a:ext cx="1901825" cy="1446212"/>
            </a:xfrm>
            <a:custGeom>
              <a:avLst/>
              <a:gdLst/>
              <a:ahLst/>
              <a:cxnLst>
                <a:cxn ang="0">
                  <a:pos x="0" y="0"/>
                </a:cxn>
                <a:cxn ang="0">
                  <a:pos x="1901825" y="1446212"/>
                </a:cxn>
                <a:cxn ang="0">
                  <a:pos x="947738" y="1446212"/>
                </a:cxn>
                <a:cxn ang="0">
                  <a:pos x="0" y="0"/>
                </a:cxn>
              </a:cxnLst>
              <a:rect l="0" t="0" r="0" b="0"/>
              <a:pathLst>
                <a:path w="1198" h="911">
                  <a:moveTo>
                    <a:pt x="0" y="0"/>
                  </a:moveTo>
                  <a:lnTo>
                    <a:pt x="1198" y="911"/>
                  </a:lnTo>
                  <a:lnTo>
                    <a:pt x="597" y="911"/>
                  </a:lnTo>
                  <a:lnTo>
                    <a:pt x="0" y="0"/>
                  </a:lnTo>
                  <a:close/>
                </a:path>
              </a:pathLst>
            </a:custGeom>
            <a:solidFill>
              <a:srgbClr val="DD2729"/>
            </a:solidFill>
            <a:ln w="9525">
              <a:noFill/>
            </a:ln>
          </p:spPr>
          <p:txBody>
            <a:bodyPr/>
            <a:lstStyle/>
            <a:p>
              <a:endParaRPr lang="zh-CN" altLang="en-US"/>
            </a:p>
          </p:txBody>
        </p:sp>
        <p:sp>
          <p:nvSpPr>
            <p:cNvPr id="9225" name="Freeform 12"/>
            <p:cNvSpPr/>
            <p:nvPr/>
          </p:nvSpPr>
          <p:spPr>
            <a:xfrm>
              <a:off x="719138" y="3691668"/>
              <a:ext cx="2022475" cy="1446212"/>
            </a:xfrm>
            <a:custGeom>
              <a:avLst/>
              <a:gdLst/>
              <a:ahLst/>
              <a:cxnLst>
                <a:cxn ang="0">
                  <a:pos x="1901825" y="1446212"/>
                </a:cxn>
                <a:cxn ang="0">
                  <a:pos x="2022475" y="169862"/>
                </a:cxn>
                <a:cxn ang="0">
                  <a:pos x="0" y="0"/>
                </a:cxn>
                <a:cxn ang="0">
                  <a:pos x="1901825" y="1446212"/>
                </a:cxn>
              </a:cxnLst>
              <a:rect l="0" t="0" r="0" b="0"/>
              <a:pathLst>
                <a:path w="1274" h="911">
                  <a:moveTo>
                    <a:pt x="1198" y="911"/>
                  </a:moveTo>
                  <a:lnTo>
                    <a:pt x="1274" y="107"/>
                  </a:lnTo>
                  <a:lnTo>
                    <a:pt x="0" y="0"/>
                  </a:lnTo>
                  <a:lnTo>
                    <a:pt x="1198" y="911"/>
                  </a:lnTo>
                  <a:close/>
                </a:path>
              </a:pathLst>
            </a:custGeom>
            <a:solidFill>
              <a:srgbClr val="E24C26"/>
            </a:solidFill>
            <a:ln w="9525">
              <a:noFill/>
            </a:ln>
          </p:spPr>
          <p:txBody>
            <a:bodyPr/>
            <a:lstStyle/>
            <a:p>
              <a:endParaRPr lang="zh-CN" altLang="en-US"/>
            </a:p>
          </p:txBody>
        </p:sp>
        <p:sp>
          <p:nvSpPr>
            <p:cNvPr id="9226" name="Freeform 13"/>
            <p:cNvSpPr/>
            <p:nvPr/>
          </p:nvSpPr>
          <p:spPr>
            <a:xfrm>
              <a:off x="719138" y="2532793"/>
              <a:ext cx="2022475" cy="1328737"/>
            </a:xfrm>
            <a:custGeom>
              <a:avLst/>
              <a:gdLst/>
              <a:ahLst/>
              <a:cxnLst>
                <a:cxn ang="0">
                  <a:pos x="1597025" y="0"/>
                </a:cxn>
                <a:cxn ang="0">
                  <a:pos x="0" y="1158875"/>
                </a:cxn>
                <a:cxn ang="0">
                  <a:pos x="2022475" y="1328737"/>
                </a:cxn>
                <a:cxn ang="0">
                  <a:pos x="1597025" y="0"/>
                </a:cxn>
              </a:cxnLst>
              <a:rect l="0" t="0" r="0" b="0"/>
              <a:pathLst>
                <a:path w="1274" h="837">
                  <a:moveTo>
                    <a:pt x="1006" y="0"/>
                  </a:moveTo>
                  <a:lnTo>
                    <a:pt x="0" y="730"/>
                  </a:lnTo>
                  <a:lnTo>
                    <a:pt x="1274" y="837"/>
                  </a:lnTo>
                  <a:lnTo>
                    <a:pt x="1006" y="0"/>
                  </a:lnTo>
                  <a:close/>
                </a:path>
              </a:pathLst>
            </a:custGeom>
            <a:solidFill>
              <a:srgbClr val="C35495"/>
            </a:solidFill>
            <a:ln w="9525">
              <a:noFill/>
            </a:ln>
          </p:spPr>
          <p:txBody>
            <a:bodyPr/>
            <a:lstStyle/>
            <a:p>
              <a:endParaRPr lang="zh-CN" altLang="en-US"/>
            </a:p>
          </p:txBody>
        </p:sp>
        <p:sp>
          <p:nvSpPr>
            <p:cNvPr id="9227" name="Freeform 14"/>
            <p:cNvSpPr/>
            <p:nvPr/>
          </p:nvSpPr>
          <p:spPr>
            <a:xfrm>
              <a:off x="2316163" y="2532793"/>
              <a:ext cx="1555750" cy="1627187"/>
            </a:xfrm>
            <a:custGeom>
              <a:avLst/>
              <a:gdLst/>
              <a:ahLst/>
              <a:cxnLst>
                <a:cxn ang="0">
                  <a:pos x="0" y="0"/>
                </a:cxn>
                <a:cxn ang="0">
                  <a:pos x="1555750" y="1627187"/>
                </a:cxn>
                <a:cxn ang="0">
                  <a:pos x="425450" y="1328737"/>
                </a:cxn>
                <a:cxn ang="0">
                  <a:pos x="0" y="0"/>
                </a:cxn>
              </a:cxnLst>
              <a:rect l="0" t="0" r="0" b="0"/>
              <a:pathLst>
                <a:path w="980" h="1025">
                  <a:moveTo>
                    <a:pt x="0" y="0"/>
                  </a:moveTo>
                  <a:lnTo>
                    <a:pt x="980" y="1025"/>
                  </a:lnTo>
                  <a:lnTo>
                    <a:pt x="268" y="837"/>
                  </a:lnTo>
                  <a:lnTo>
                    <a:pt x="0" y="0"/>
                  </a:lnTo>
                  <a:close/>
                </a:path>
              </a:pathLst>
            </a:custGeom>
            <a:solidFill>
              <a:srgbClr val="DA3688"/>
            </a:solidFill>
            <a:ln w="9525">
              <a:noFill/>
            </a:ln>
          </p:spPr>
          <p:txBody>
            <a:bodyPr/>
            <a:lstStyle/>
            <a:p>
              <a:endParaRPr lang="zh-CN" altLang="en-US"/>
            </a:p>
          </p:txBody>
        </p:sp>
        <p:sp>
          <p:nvSpPr>
            <p:cNvPr id="9228" name="Freeform 17"/>
            <p:cNvSpPr/>
            <p:nvPr/>
          </p:nvSpPr>
          <p:spPr>
            <a:xfrm>
              <a:off x="2741613" y="3861531"/>
              <a:ext cx="1606550" cy="1276350"/>
            </a:xfrm>
            <a:custGeom>
              <a:avLst/>
              <a:gdLst/>
              <a:ahLst/>
              <a:cxnLst>
                <a:cxn ang="0">
                  <a:pos x="0" y="0"/>
                </a:cxn>
                <a:cxn ang="0">
                  <a:pos x="1606550" y="1276350"/>
                </a:cxn>
                <a:cxn ang="0">
                  <a:pos x="1130300" y="298450"/>
                </a:cxn>
                <a:cxn ang="0">
                  <a:pos x="0" y="0"/>
                </a:cxn>
              </a:cxnLst>
              <a:rect l="0" t="0" r="0" b="0"/>
              <a:pathLst>
                <a:path w="1012" h="804">
                  <a:moveTo>
                    <a:pt x="0" y="0"/>
                  </a:moveTo>
                  <a:lnTo>
                    <a:pt x="1012" y="804"/>
                  </a:lnTo>
                  <a:lnTo>
                    <a:pt x="712" y="188"/>
                  </a:lnTo>
                  <a:lnTo>
                    <a:pt x="0" y="0"/>
                  </a:lnTo>
                  <a:close/>
                </a:path>
              </a:pathLst>
            </a:custGeom>
            <a:solidFill>
              <a:srgbClr val="B62250"/>
            </a:solidFill>
            <a:ln w="9525">
              <a:noFill/>
            </a:ln>
          </p:spPr>
          <p:txBody>
            <a:bodyPr/>
            <a:lstStyle/>
            <a:p>
              <a:endParaRPr lang="zh-CN" altLang="en-US"/>
            </a:p>
          </p:txBody>
        </p:sp>
        <p:sp>
          <p:nvSpPr>
            <p:cNvPr id="9229" name="Freeform 18"/>
            <p:cNvSpPr/>
            <p:nvPr/>
          </p:nvSpPr>
          <p:spPr>
            <a:xfrm>
              <a:off x="2620963" y="3861531"/>
              <a:ext cx="1727200" cy="1276350"/>
            </a:xfrm>
            <a:custGeom>
              <a:avLst/>
              <a:gdLst/>
              <a:ahLst/>
              <a:cxnLst>
                <a:cxn ang="0">
                  <a:pos x="0" y="1276350"/>
                </a:cxn>
                <a:cxn ang="0">
                  <a:pos x="1727200" y="1276350"/>
                </a:cxn>
                <a:cxn ang="0">
                  <a:pos x="120650" y="0"/>
                </a:cxn>
                <a:cxn ang="0">
                  <a:pos x="0" y="1276350"/>
                </a:cxn>
              </a:cxnLst>
              <a:rect l="0" t="0" r="0" b="0"/>
              <a:pathLst>
                <a:path w="1088" h="804">
                  <a:moveTo>
                    <a:pt x="0" y="804"/>
                  </a:moveTo>
                  <a:lnTo>
                    <a:pt x="1088" y="804"/>
                  </a:lnTo>
                  <a:lnTo>
                    <a:pt x="76" y="0"/>
                  </a:lnTo>
                  <a:lnTo>
                    <a:pt x="0" y="804"/>
                  </a:lnTo>
                  <a:close/>
                </a:path>
              </a:pathLst>
            </a:custGeom>
            <a:solidFill>
              <a:srgbClr val="C35495"/>
            </a:solidFill>
            <a:ln w="9525">
              <a:noFill/>
            </a:ln>
          </p:spPr>
          <p:txBody>
            <a:bodyPr/>
            <a:lstStyle/>
            <a:p>
              <a:endParaRPr lang="zh-CN" altLang="en-US"/>
            </a:p>
          </p:txBody>
        </p:sp>
        <p:sp>
          <p:nvSpPr>
            <p:cNvPr id="9230" name="Freeform 21"/>
            <p:cNvSpPr/>
            <p:nvPr/>
          </p:nvSpPr>
          <p:spPr>
            <a:xfrm>
              <a:off x="1800226" y="1211993"/>
              <a:ext cx="427038" cy="508000"/>
            </a:xfrm>
            <a:custGeom>
              <a:avLst/>
              <a:gdLst/>
              <a:ahLst/>
              <a:cxnLst>
                <a:cxn ang="0">
                  <a:pos x="206375" y="0"/>
                </a:cxn>
                <a:cxn ang="0">
                  <a:pos x="0" y="508000"/>
                </a:cxn>
                <a:cxn ang="0">
                  <a:pos x="427038" y="285750"/>
                </a:cxn>
                <a:cxn ang="0">
                  <a:pos x="206375" y="0"/>
                </a:cxn>
              </a:cxnLst>
              <a:rect l="0" t="0" r="0" b="0"/>
              <a:pathLst>
                <a:path w="269" h="320">
                  <a:moveTo>
                    <a:pt x="130" y="0"/>
                  </a:moveTo>
                  <a:lnTo>
                    <a:pt x="0" y="320"/>
                  </a:lnTo>
                  <a:lnTo>
                    <a:pt x="269" y="180"/>
                  </a:lnTo>
                  <a:lnTo>
                    <a:pt x="130" y="0"/>
                  </a:lnTo>
                  <a:close/>
                </a:path>
              </a:pathLst>
            </a:custGeom>
            <a:solidFill>
              <a:srgbClr val="E58A27"/>
            </a:solidFill>
            <a:ln w="9525">
              <a:noFill/>
            </a:ln>
          </p:spPr>
          <p:txBody>
            <a:bodyPr/>
            <a:lstStyle/>
            <a:p>
              <a:endParaRPr lang="zh-CN" altLang="en-US"/>
            </a:p>
          </p:txBody>
        </p:sp>
        <p:sp>
          <p:nvSpPr>
            <p:cNvPr id="9231" name="Freeform 22"/>
            <p:cNvSpPr/>
            <p:nvPr/>
          </p:nvSpPr>
          <p:spPr>
            <a:xfrm>
              <a:off x="1800226" y="1497743"/>
              <a:ext cx="427038" cy="322262"/>
            </a:xfrm>
            <a:custGeom>
              <a:avLst/>
              <a:gdLst/>
              <a:ahLst/>
              <a:cxnLst>
                <a:cxn ang="0">
                  <a:pos x="0" y="222250"/>
                </a:cxn>
                <a:cxn ang="0">
                  <a:pos x="419100" y="322262"/>
                </a:cxn>
                <a:cxn ang="0">
                  <a:pos x="427038" y="0"/>
                </a:cxn>
                <a:cxn ang="0">
                  <a:pos x="0" y="222250"/>
                </a:cxn>
              </a:cxnLst>
              <a:rect l="0" t="0" r="0" b="0"/>
              <a:pathLst>
                <a:path w="269" h="203">
                  <a:moveTo>
                    <a:pt x="0" y="140"/>
                  </a:moveTo>
                  <a:lnTo>
                    <a:pt x="264" y="203"/>
                  </a:lnTo>
                  <a:lnTo>
                    <a:pt x="269" y="0"/>
                  </a:lnTo>
                  <a:lnTo>
                    <a:pt x="0" y="140"/>
                  </a:lnTo>
                  <a:close/>
                </a:path>
              </a:pathLst>
            </a:custGeom>
            <a:solidFill>
              <a:srgbClr val="F4E673"/>
            </a:solidFill>
            <a:ln w="9525">
              <a:noFill/>
            </a:ln>
          </p:spPr>
          <p:txBody>
            <a:bodyPr/>
            <a:lstStyle/>
            <a:p>
              <a:endParaRPr lang="zh-CN" altLang="en-US"/>
            </a:p>
          </p:txBody>
        </p:sp>
        <p:sp>
          <p:nvSpPr>
            <p:cNvPr id="9232" name="Freeform 23"/>
            <p:cNvSpPr/>
            <p:nvPr/>
          </p:nvSpPr>
          <p:spPr>
            <a:xfrm>
              <a:off x="0" y="4425093"/>
              <a:ext cx="620713" cy="712787"/>
            </a:xfrm>
            <a:custGeom>
              <a:avLst/>
              <a:gdLst/>
              <a:ahLst/>
              <a:cxnLst>
                <a:cxn ang="0">
                  <a:pos x="620713" y="712787"/>
                </a:cxn>
                <a:cxn ang="0">
                  <a:pos x="0" y="712787"/>
                </a:cxn>
                <a:cxn ang="0">
                  <a:pos x="0" y="0"/>
                </a:cxn>
                <a:cxn ang="0">
                  <a:pos x="620713" y="712787"/>
                </a:cxn>
              </a:cxnLst>
              <a:rect l="0" t="0" r="0" b="0"/>
              <a:pathLst>
                <a:path w="391" h="449">
                  <a:moveTo>
                    <a:pt x="391" y="449"/>
                  </a:moveTo>
                  <a:lnTo>
                    <a:pt x="0" y="449"/>
                  </a:lnTo>
                  <a:lnTo>
                    <a:pt x="0" y="0"/>
                  </a:lnTo>
                  <a:lnTo>
                    <a:pt x="391" y="449"/>
                  </a:lnTo>
                  <a:close/>
                </a:path>
              </a:pathLst>
            </a:custGeom>
            <a:solidFill>
              <a:srgbClr val="E25A64"/>
            </a:solidFill>
            <a:ln w="9525">
              <a:noFill/>
            </a:ln>
          </p:spPr>
          <p:txBody>
            <a:bodyPr/>
            <a:lstStyle/>
            <a:p>
              <a:endParaRPr lang="zh-CN" altLang="en-US"/>
            </a:p>
          </p:txBody>
        </p:sp>
        <p:sp>
          <p:nvSpPr>
            <p:cNvPr id="9233" name="Freeform 24"/>
            <p:cNvSpPr/>
            <p:nvPr/>
          </p:nvSpPr>
          <p:spPr>
            <a:xfrm>
              <a:off x="0" y="1756506"/>
              <a:ext cx="2316163" cy="776287"/>
            </a:xfrm>
            <a:custGeom>
              <a:avLst/>
              <a:gdLst/>
              <a:ahLst/>
              <a:cxnLst>
                <a:cxn ang="0">
                  <a:pos x="2316163" y="776287"/>
                </a:cxn>
                <a:cxn ang="0">
                  <a:pos x="1617663" y="0"/>
                </a:cxn>
                <a:cxn ang="0">
                  <a:pos x="0" y="377825"/>
                </a:cxn>
                <a:cxn ang="0">
                  <a:pos x="2316163" y="776287"/>
                </a:cxn>
              </a:cxnLst>
              <a:rect l="0" t="0" r="0" b="0"/>
              <a:pathLst>
                <a:path w="1459" h="489">
                  <a:moveTo>
                    <a:pt x="1459" y="489"/>
                  </a:moveTo>
                  <a:lnTo>
                    <a:pt x="1019" y="0"/>
                  </a:lnTo>
                  <a:lnTo>
                    <a:pt x="0" y="238"/>
                  </a:lnTo>
                  <a:lnTo>
                    <a:pt x="1459" y="489"/>
                  </a:lnTo>
                  <a:close/>
                </a:path>
              </a:pathLst>
            </a:custGeom>
            <a:solidFill>
              <a:srgbClr val="F4E673"/>
            </a:solidFill>
            <a:ln w="9525">
              <a:noFill/>
            </a:ln>
          </p:spPr>
          <p:txBody>
            <a:bodyPr/>
            <a:lstStyle/>
            <a:p>
              <a:endParaRPr lang="zh-CN" altLang="en-US"/>
            </a:p>
          </p:txBody>
        </p:sp>
        <p:sp>
          <p:nvSpPr>
            <p:cNvPr id="9234" name="Freeform 25"/>
            <p:cNvSpPr/>
            <p:nvPr/>
          </p:nvSpPr>
          <p:spPr>
            <a:xfrm>
              <a:off x="0" y="826231"/>
              <a:ext cx="1847850" cy="1308100"/>
            </a:xfrm>
            <a:custGeom>
              <a:avLst/>
              <a:gdLst/>
              <a:ahLst/>
              <a:cxnLst>
                <a:cxn ang="0">
                  <a:pos x="1617663" y="930275"/>
                </a:cxn>
                <a:cxn ang="0">
                  <a:pos x="1847850" y="0"/>
                </a:cxn>
                <a:cxn ang="0">
                  <a:pos x="0" y="1308100"/>
                </a:cxn>
                <a:cxn ang="0">
                  <a:pos x="1617663" y="930275"/>
                </a:cxn>
              </a:cxnLst>
              <a:rect l="0" t="0" r="0" b="0"/>
              <a:pathLst>
                <a:path w="1164" h="824">
                  <a:moveTo>
                    <a:pt x="1019" y="586"/>
                  </a:moveTo>
                  <a:lnTo>
                    <a:pt x="1164" y="0"/>
                  </a:lnTo>
                  <a:lnTo>
                    <a:pt x="0" y="824"/>
                  </a:lnTo>
                  <a:lnTo>
                    <a:pt x="1019" y="586"/>
                  </a:lnTo>
                  <a:close/>
                </a:path>
              </a:pathLst>
            </a:custGeom>
            <a:solidFill>
              <a:srgbClr val="E58A27"/>
            </a:solidFill>
            <a:ln w="9525">
              <a:noFill/>
            </a:ln>
          </p:spPr>
          <p:txBody>
            <a:bodyPr/>
            <a:lstStyle/>
            <a:p>
              <a:endParaRPr lang="zh-CN" altLang="en-US"/>
            </a:p>
          </p:txBody>
        </p:sp>
        <p:sp>
          <p:nvSpPr>
            <p:cNvPr id="9235" name="Freeform 26"/>
            <p:cNvSpPr/>
            <p:nvPr/>
          </p:nvSpPr>
          <p:spPr>
            <a:xfrm>
              <a:off x="0" y="229331"/>
              <a:ext cx="1847850" cy="1054100"/>
            </a:xfrm>
            <a:custGeom>
              <a:avLst/>
              <a:gdLst/>
              <a:ahLst/>
              <a:cxnLst>
                <a:cxn ang="0">
                  <a:pos x="0" y="1054100"/>
                </a:cxn>
                <a:cxn ang="0">
                  <a:pos x="0" y="0"/>
                </a:cxn>
                <a:cxn ang="0">
                  <a:pos x="1847850" y="596900"/>
                </a:cxn>
                <a:cxn ang="0">
                  <a:pos x="0" y="1054100"/>
                </a:cxn>
              </a:cxnLst>
              <a:rect l="0" t="0" r="0" b="0"/>
              <a:pathLst>
                <a:path w="1164" h="664">
                  <a:moveTo>
                    <a:pt x="0" y="664"/>
                  </a:moveTo>
                  <a:lnTo>
                    <a:pt x="0" y="0"/>
                  </a:lnTo>
                  <a:lnTo>
                    <a:pt x="1164" y="376"/>
                  </a:lnTo>
                  <a:lnTo>
                    <a:pt x="0" y="664"/>
                  </a:lnTo>
                  <a:close/>
                </a:path>
              </a:pathLst>
            </a:custGeom>
            <a:solidFill>
              <a:srgbClr val="F4C51E"/>
            </a:solidFill>
            <a:ln w="9525">
              <a:noFill/>
            </a:ln>
          </p:spPr>
          <p:txBody>
            <a:bodyPr/>
            <a:lstStyle/>
            <a:p>
              <a:endParaRPr lang="zh-CN" altLang="en-US"/>
            </a:p>
          </p:txBody>
        </p:sp>
        <p:sp>
          <p:nvSpPr>
            <p:cNvPr id="9236" name="Freeform 27"/>
            <p:cNvSpPr/>
            <p:nvPr/>
          </p:nvSpPr>
          <p:spPr>
            <a:xfrm>
              <a:off x="0" y="1084993"/>
              <a:ext cx="1368425" cy="895350"/>
            </a:xfrm>
            <a:custGeom>
              <a:avLst/>
              <a:gdLst/>
              <a:ahLst/>
              <a:cxnLst>
                <a:cxn ang="0">
                  <a:pos x="0" y="895350"/>
                </a:cxn>
                <a:cxn ang="0">
                  <a:pos x="0" y="0"/>
                </a:cxn>
                <a:cxn ang="0">
                  <a:pos x="1368425" y="622300"/>
                </a:cxn>
                <a:cxn ang="0">
                  <a:pos x="0" y="895350"/>
                </a:cxn>
              </a:cxnLst>
              <a:rect l="0" t="0" r="0" b="0"/>
              <a:pathLst>
                <a:path w="862" h="564">
                  <a:moveTo>
                    <a:pt x="0" y="564"/>
                  </a:moveTo>
                  <a:lnTo>
                    <a:pt x="0" y="0"/>
                  </a:lnTo>
                  <a:lnTo>
                    <a:pt x="862" y="392"/>
                  </a:lnTo>
                  <a:lnTo>
                    <a:pt x="0" y="564"/>
                  </a:lnTo>
                  <a:close/>
                </a:path>
              </a:pathLst>
            </a:custGeom>
            <a:solidFill>
              <a:srgbClr val="E8CB22"/>
            </a:solidFill>
            <a:ln w="9525">
              <a:noFill/>
            </a:ln>
          </p:spPr>
          <p:txBody>
            <a:bodyPr/>
            <a:lstStyle/>
            <a:p>
              <a:endParaRPr lang="zh-CN" altLang="en-US"/>
            </a:p>
          </p:txBody>
        </p:sp>
        <p:sp>
          <p:nvSpPr>
            <p:cNvPr id="9237" name="Freeform 28"/>
            <p:cNvSpPr/>
            <p:nvPr/>
          </p:nvSpPr>
          <p:spPr>
            <a:xfrm>
              <a:off x="0" y="605568"/>
              <a:ext cx="1941513" cy="1101725"/>
            </a:xfrm>
            <a:custGeom>
              <a:avLst/>
              <a:gdLst/>
              <a:ahLst/>
              <a:cxnLst>
                <a:cxn ang="0">
                  <a:pos x="0" y="479425"/>
                </a:cxn>
                <a:cxn ang="0">
                  <a:pos x="1941513" y="0"/>
                </a:cxn>
                <a:cxn ang="0">
                  <a:pos x="1368425" y="1101725"/>
                </a:cxn>
                <a:cxn ang="0">
                  <a:pos x="0" y="479425"/>
                </a:cxn>
              </a:cxnLst>
              <a:rect l="0" t="0" r="0" b="0"/>
              <a:pathLst>
                <a:path w="1223" h="694">
                  <a:moveTo>
                    <a:pt x="0" y="302"/>
                  </a:moveTo>
                  <a:lnTo>
                    <a:pt x="1223" y="0"/>
                  </a:lnTo>
                  <a:lnTo>
                    <a:pt x="862" y="694"/>
                  </a:lnTo>
                  <a:lnTo>
                    <a:pt x="0" y="302"/>
                  </a:lnTo>
                  <a:close/>
                </a:path>
              </a:pathLst>
            </a:custGeom>
            <a:solidFill>
              <a:srgbClr val="F8B62D"/>
            </a:solidFill>
            <a:ln w="9525">
              <a:noFill/>
            </a:ln>
          </p:spPr>
          <p:txBody>
            <a:bodyPr/>
            <a:lstStyle/>
            <a:p>
              <a:endParaRPr lang="zh-CN" altLang="en-US"/>
            </a:p>
          </p:txBody>
        </p:sp>
        <p:sp>
          <p:nvSpPr>
            <p:cNvPr id="9238" name="Freeform 29"/>
            <p:cNvSpPr/>
            <p:nvPr/>
          </p:nvSpPr>
          <p:spPr>
            <a:xfrm>
              <a:off x="0" y="1980343"/>
              <a:ext cx="755650" cy="2408237"/>
            </a:xfrm>
            <a:custGeom>
              <a:avLst/>
              <a:gdLst/>
              <a:ahLst/>
              <a:cxnLst>
                <a:cxn ang="0">
                  <a:pos x="0" y="2408237"/>
                </a:cxn>
                <a:cxn ang="0">
                  <a:pos x="0" y="0"/>
                </a:cxn>
                <a:cxn ang="0">
                  <a:pos x="755650" y="1636712"/>
                </a:cxn>
                <a:cxn ang="0">
                  <a:pos x="0" y="2408237"/>
                </a:cxn>
              </a:cxnLst>
              <a:rect l="0" t="0" r="0" b="0"/>
              <a:pathLst>
                <a:path w="476" h="1517">
                  <a:moveTo>
                    <a:pt x="0" y="1517"/>
                  </a:moveTo>
                  <a:lnTo>
                    <a:pt x="0" y="0"/>
                  </a:lnTo>
                  <a:lnTo>
                    <a:pt x="476" y="1031"/>
                  </a:lnTo>
                  <a:lnTo>
                    <a:pt x="0" y="1517"/>
                  </a:lnTo>
                  <a:close/>
                </a:path>
              </a:pathLst>
            </a:custGeom>
            <a:solidFill>
              <a:srgbClr val="E24C26"/>
            </a:solidFill>
            <a:ln w="9525">
              <a:noFill/>
            </a:ln>
          </p:spPr>
          <p:txBody>
            <a:bodyPr/>
            <a:lstStyle/>
            <a:p>
              <a:endParaRPr lang="zh-CN" altLang="en-US"/>
            </a:p>
          </p:txBody>
        </p:sp>
        <p:sp>
          <p:nvSpPr>
            <p:cNvPr id="9239" name="Freeform 30"/>
            <p:cNvSpPr/>
            <p:nvPr/>
          </p:nvSpPr>
          <p:spPr>
            <a:xfrm>
              <a:off x="0" y="1980343"/>
              <a:ext cx="2435225" cy="1636712"/>
            </a:xfrm>
            <a:custGeom>
              <a:avLst/>
              <a:gdLst/>
              <a:ahLst/>
              <a:cxnLst>
                <a:cxn ang="0">
                  <a:pos x="0" y="0"/>
                </a:cxn>
                <a:cxn ang="0">
                  <a:pos x="2435225" y="419100"/>
                </a:cxn>
                <a:cxn ang="0">
                  <a:pos x="755650" y="1636712"/>
                </a:cxn>
                <a:cxn ang="0">
                  <a:pos x="0" y="0"/>
                </a:cxn>
              </a:cxnLst>
              <a:rect l="0" t="0" r="0" b="0"/>
              <a:pathLst>
                <a:path w="1534" h="1031">
                  <a:moveTo>
                    <a:pt x="0" y="0"/>
                  </a:moveTo>
                  <a:lnTo>
                    <a:pt x="1534" y="264"/>
                  </a:lnTo>
                  <a:lnTo>
                    <a:pt x="476" y="1031"/>
                  </a:lnTo>
                  <a:lnTo>
                    <a:pt x="0" y="0"/>
                  </a:lnTo>
                  <a:close/>
                </a:path>
              </a:pathLst>
            </a:custGeom>
            <a:solidFill>
              <a:srgbClr val="E25D2A"/>
            </a:solidFill>
            <a:ln w="9525">
              <a:noFill/>
            </a:ln>
          </p:spPr>
          <p:txBody>
            <a:bodyPr/>
            <a:lstStyle/>
            <a:p>
              <a:endParaRPr lang="zh-CN" altLang="en-US"/>
            </a:p>
          </p:txBody>
        </p:sp>
        <p:sp>
          <p:nvSpPr>
            <p:cNvPr id="9240" name="Freeform 31"/>
            <p:cNvSpPr/>
            <p:nvPr/>
          </p:nvSpPr>
          <p:spPr>
            <a:xfrm>
              <a:off x="0" y="3617056"/>
              <a:ext cx="755650" cy="1520825"/>
            </a:xfrm>
            <a:custGeom>
              <a:avLst/>
              <a:gdLst/>
              <a:ahLst/>
              <a:cxnLst>
                <a:cxn ang="0">
                  <a:pos x="755650" y="0"/>
                </a:cxn>
                <a:cxn ang="0">
                  <a:pos x="652463" y="1520825"/>
                </a:cxn>
                <a:cxn ang="0">
                  <a:pos x="0" y="771525"/>
                </a:cxn>
                <a:cxn ang="0">
                  <a:pos x="755650" y="0"/>
                </a:cxn>
              </a:cxnLst>
              <a:rect l="0" t="0" r="0" b="0"/>
              <a:pathLst>
                <a:path w="476" h="958">
                  <a:moveTo>
                    <a:pt x="476" y="0"/>
                  </a:moveTo>
                  <a:lnTo>
                    <a:pt x="411" y="958"/>
                  </a:lnTo>
                  <a:lnTo>
                    <a:pt x="0" y="486"/>
                  </a:lnTo>
                  <a:lnTo>
                    <a:pt x="476" y="0"/>
                  </a:lnTo>
                  <a:close/>
                </a:path>
              </a:pathLst>
            </a:custGeom>
            <a:solidFill>
              <a:srgbClr val="DD2729"/>
            </a:solidFill>
            <a:ln w="9525">
              <a:noFill/>
            </a:ln>
          </p:spPr>
          <p:txBody>
            <a:bodyPr/>
            <a:lstStyle/>
            <a:p>
              <a:endParaRPr lang="zh-CN" altLang="en-US"/>
            </a:p>
          </p:txBody>
        </p:sp>
        <p:sp>
          <p:nvSpPr>
            <p:cNvPr id="9241" name="Freeform 32"/>
            <p:cNvSpPr/>
            <p:nvPr/>
          </p:nvSpPr>
          <p:spPr>
            <a:xfrm>
              <a:off x="652463" y="3617056"/>
              <a:ext cx="1098550" cy="1520825"/>
            </a:xfrm>
            <a:custGeom>
              <a:avLst/>
              <a:gdLst/>
              <a:ahLst/>
              <a:cxnLst>
                <a:cxn ang="0">
                  <a:pos x="103188" y="0"/>
                </a:cxn>
                <a:cxn ang="0">
                  <a:pos x="1098550" y="1520825"/>
                </a:cxn>
                <a:cxn ang="0">
                  <a:pos x="0" y="1520825"/>
                </a:cxn>
                <a:cxn ang="0">
                  <a:pos x="103188" y="0"/>
                </a:cxn>
              </a:cxnLst>
              <a:rect l="0" t="0" r="0" b="0"/>
              <a:pathLst>
                <a:path w="692" h="958">
                  <a:moveTo>
                    <a:pt x="65" y="0"/>
                  </a:moveTo>
                  <a:lnTo>
                    <a:pt x="692" y="958"/>
                  </a:lnTo>
                  <a:lnTo>
                    <a:pt x="0" y="958"/>
                  </a:lnTo>
                  <a:lnTo>
                    <a:pt x="65" y="0"/>
                  </a:lnTo>
                  <a:close/>
                </a:path>
              </a:pathLst>
            </a:custGeom>
            <a:solidFill>
              <a:srgbClr val="AD2325"/>
            </a:solidFill>
            <a:ln w="9525">
              <a:noFill/>
            </a:ln>
          </p:spPr>
          <p:txBody>
            <a:bodyPr/>
            <a:lstStyle/>
            <a:p>
              <a:endParaRPr lang="zh-CN" altLang="en-US"/>
            </a:p>
          </p:txBody>
        </p:sp>
        <p:sp>
          <p:nvSpPr>
            <p:cNvPr id="9242" name="Freeform 33"/>
            <p:cNvSpPr/>
            <p:nvPr/>
          </p:nvSpPr>
          <p:spPr>
            <a:xfrm>
              <a:off x="755651" y="3617056"/>
              <a:ext cx="2000250" cy="1520825"/>
            </a:xfrm>
            <a:custGeom>
              <a:avLst/>
              <a:gdLst/>
              <a:ahLst/>
              <a:cxnLst>
                <a:cxn ang="0">
                  <a:pos x="0" y="0"/>
                </a:cxn>
                <a:cxn ang="0">
                  <a:pos x="2000250" y="1520825"/>
                </a:cxn>
                <a:cxn ang="0">
                  <a:pos x="995363" y="1520825"/>
                </a:cxn>
                <a:cxn ang="0">
                  <a:pos x="0" y="0"/>
                </a:cxn>
              </a:cxnLst>
              <a:rect l="0" t="0" r="0" b="0"/>
              <a:pathLst>
                <a:path w="1260" h="958">
                  <a:moveTo>
                    <a:pt x="0" y="0"/>
                  </a:moveTo>
                  <a:lnTo>
                    <a:pt x="1260" y="958"/>
                  </a:lnTo>
                  <a:lnTo>
                    <a:pt x="627" y="958"/>
                  </a:lnTo>
                  <a:lnTo>
                    <a:pt x="0" y="0"/>
                  </a:lnTo>
                  <a:close/>
                </a:path>
              </a:pathLst>
            </a:custGeom>
            <a:solidFill>
              <a:srgbClr val="DD2729"/>
            </a:solidFill>
            <a:ln w="9525">
              <a:noFill/>
            </a:ln>
          </p:spPr>
          <p:txBody>
            <a:bodyPr/>
            <a:lstStyle/>
            <a:p>
              <a:endParaRPr lang="zh-CN" altLang="en-US"/>
            </a:p>
          </p:txBody>
        </p:sp>
        <p:sp>
          <p:nvSpPr>
            <p:cNvPr id="9243" name="Freeform 34"/>
            <p:cNvSpPr/>
            <p:nvPr/>
          </p:nvSpPr>
          <p:spPr>
            <a:xfrm>
              <a:off x="755651" y="3617056"/>
              <a:ext cx="2127250" cy="1520825"/>
            </a:xfrm>
            <a:custGeom>
              <a:avLst/>
              <a:gdLst/>
              <a:ahLst/>
              <a:cxnLst>
                <a:cxn ang="0">
                  <a:pos x="2000250" y="1520825"/>
                </a:cxn>
                <a:cxn ang="0">
                  <a:pos x="2127250" y="179388"/>
                </a:cxn>
                <a:cxn ang="0">
                  <a:pos x="0" y="0"/>
                </a:cxn>
                <a:cxn ang="0">
                  <a:pos x="2000250" y="1520825"/>
                </a:cxn>
              </a:cxnLst>
              <a:rect l="0" t="0" r="0" b="0"/>
              <a:pathLst>
                <a:path w="1340" h="958">
                  <a:moveTo>
                    <a:pt x="1260" y="958"/>
                  </a:moveTo>
                  <a:lnTo>
                    <a:pt x="1340" y="113"/>
                  </a:lnTo>
                  <a:lnTo>
                    <a:pt x="0" y="0"/>
                  </a:lnTo>
                  <a:lnTo>
                    <a:pt x="1260" y="958"/>
                  </a:lnTo>
                  <a:close/>
                </a:path>
              </a:pathLst>
            </a:custGeom>
            <a:solidFill>
              <a:srgbClr val="E24C26"/>
            </a:solidFill>
            <a:ln w="9525">
              <a:noFill/>
            </a:ln>
          </p:spPr>
          <p:txBody>
            <a:bodyPr/>
            <a:lstStyle/>
            <a:p>
              <a:endParaRPr lang="zh-CN" altLang="en-US"/>
            </a:p>
          </p:txBody>
        </p:sp>
        <p:sp>
          <p:nvSpPr>
            <p:cNvPr id="9244" name="Freeform 35"/>
            <p:cNvSpPr/>
            <p:nvPr/>
          </p:nvSpPr>
          <p:spPr>
            <a:xfrm>
              <a:off x="755651" y="2399443"/>
              <a:ext cx="2127250" cy="1397000"/>
            </a:xfrm>
            <a:custGeom>
              <a:avLst/>
              <a:gdLst/>
              <a:ahLst/>
              <a:cxnLst>
                <a:cxn ang="0">
                  <a:pos x="1679575" y="0"/>
                </a:cxn>
                <a:cxn ang="0">
                  <a:pos x="0" y="1217613"/>
                </a:cxn>
                <a:cxn ang="0">
                  <a:pos x="2127250" y="1397000"/>
                </a:cxn>
                <a:cxn ang="0">
                  <a:pos x="1679575" y="0"/>
                </a:cxn>
              </a:cxnLst>
              <a:rect l="0" t="0" r="0" b="0"/>
              <a:pathLst>
                <a:path w="1340" h="880">
                  <a:moveTo>
                    <a:pt x="1058" y="0"/>
                  </a:moveTo>
                  <a:lnTo>
                    <a:pt x="0" y="767"/>
                  </a:lnTo>
                  <a:lnTo>
                    <a:pt x="1340" y="880"/>
                  </a:lnTo>
                  <a:lnTo>
                    <a:pt x="1058" y="0"/>
                  </a:lnTo>
                  <a:close/>
                </a:path>
              </a:pathLst>
            </a:custGeom>
            <a:solidFill>
              <a:srgbClr val="C35495"/>
            </a:solidFill>
            <a:ln w="9525">
              <a:noFill/>
            </a:ln>
          </p:spPr>
          <p:txBody>
            <a:bodyPr/>
            <a:lstStyle/>
            <a:p>
              <a:endParaRPr lang="zh-CN" altLang="en-US"/>
            </a:p>
          </p:txBody>
        </p:sp>
        <p:sp>
          <p:nvSpPr>
            <p:cNvPr id="9245" name="Freeform 36"/>
            <p:cNvSpPr/>
            <p:nvPr/>
          </p:nvSpPr>
          <p:spPr>
            <a:xfrm>
              <a:off x="2435226" y="2399443"/>
              <a:ext cx="1633538" cy="1711325"/>
            </a:xfrm>
            <a:custGeom>
              <a:avLst/>
              <a:gdLst/>
              <a:ahLst/>
              <a:cxnLst>
                <a:cxn ang="0">
                  <a:pos x="0" y="0"/>
                </a:cxn>
                <a:cxn ang="0">
                  <a:pos x="1633538" y="1711325"/>
                </a:cxn>
                <a:cxn ang="0">
                  <a:pos x="447675" y="1397000"/>
                </a:cxn>
                <a:cxn ang="0">
                  <a:pos x="0" y="0"/>
                </a:cxn>
              </a:cxnLst>
              <a:rect l="0" t="0" r="0" b="0"/>
              <a:pathLst>
                <a:path w="1029" h="1078">
                  <a:moveTo>
                    <a:pt x="0" y="0"/>
                  </a:moveTo>
                  <a:lnTo>
                    <a:pt x="1029" y="1078"/>
                  </a:lnTo>
                  <a:lnTo>
                    <a:pt x="282" y="880"/>
                  </a:lnTo>
                  <a:lnTo>
                    <a:pt x="0" y="0"/>
                  </a:lnTo>
                  <a:close/>
                </a:path>
              </a:pathLst>
            </a:custGeom>
            <a:solidFill>
              <a:srgbClr val="DA3688"/>
            </a:solidFill>
            <a:ln w="9525">
              <a:noFill/>
            </a:ln>
          </p:spPr>
          <p:txBody>
            <a:bodyPr/>
            <a:lstStyle/>
            <a:p>
              <a:endParaRPr lang="zh-CN" altLang="en-US"/>
            </a:p>
          </p:txBody>
        </p:sp>
        <p:sp>
          <p:nvSpPr>
            <p:cNvPr id="9246" name="Freeform 39"/>
            <p:cNvSpPr/>
            <p:nvPr/>
          </p:nvSpPr>
          <p:spPr>
            <a:xfrm>
              <a:off x="2882901" y="3796443"/>
              <a:ext cx="1687513" cy="1341437"/>
            </a:xfrm>
            <a:custGeom>
              <a:avLst/>
              <a:gdLst/>
              <a:ahLst/>
              <a:cxnLst>
                <a:cxn ang="0">
                  <a:pos x="0" y="0"/>
                </a:cxn>
                <a:cxn ang="0">
                  <a:pos x="1687513" y="1341437"/>
                </a:cxn>
                <a:cxn ang="0">
                  <a:pos x="1185863" y="314325"/>
                </a:cxn>
                <a:cxn ang="0">
                  <a:pos x="0" y="0"/>
                </a:cxn>
              </a:cxnLst>
              <a:rect l="0" t="0" r="0" b="0"/>
              <a:pathLst>
                <a:path w="1063" h="845">
                  <a:moveTo>
                    <a:pt x="0" y="0"/>
                  </a:moveTo>
                  <a:lnTo>
                    <a:pt x="1063" y="845"/>
                  </a:lnTo>
                  <a:lnTo>
                    <a:pt x="747" y="198"/>
                  </a:lnTo>
                  <a:lnTo>
                    <a:pt x="0" y="0"/>
                  </a:lnTo>
                  <a:close/>
                </a:path>
              </a:pathLst>
            </a:custGeom>
            <a:solidFill>
              <a:srgbClr val="B62250"/>
            </a:solidFill>
            <a:ln w="9525">
              <a:noFill/>
            </a:ln>
          </p:spPr>
          <p:txBody>
            <a:bodyPr/>
            <a:lstStyle/>
            <a:p>
              <a:endParaRPr lang="zh-CN" altLang="en-US"/>
            </a:p>
          </p:txBody>
        </p:sp>
        <p:sp>
          <p:nvSpPr>
            <p:cNvPr id="9247" name="Freeform 40"/>
            <p:cNvSpPr/>
            <p:nvPr/>
          </p:nvSpPr>
          <p:spPr>
            <a:xfrm>
              <a:off x="2755901" y="3796443"/>
              <a:ext cx="1814513" cy="1341437"/>
            </a:xfrm>
            <a:custGeom>
              <a:avLst/>
              <a:gdLst/>
              <a:ahLst/>
              <a:cxnLst>
                <a:cxn ang="0">
                  <a:pos x="0" y="1341437"/>
                </a:cxn>
                <a:cxn ang="0">
                  <a:pos x="1814513" y="1341437"/>
                </a:cxn>
                <a:cxn ang="0">
                  <a:pos x="127000" y="0"/>
                </a:cxn>
                <a:cxn ang="0">
                  <a:pos x="0" y="1341437"/>
                </a:cxn>
              </a:cxnLst>
              <a:rect l="0" t="0" r="0" b="0"/>
              <a:pathLst>
                <a:path w="1143" h="845">
                  <a:moveTo>
                    <a:pt x="0" y="845"/>
                  </a:moveTo>
                  <a:lnTo>
                    <a:pt x="1143" y="845"/>
                  </a:lnTo>
                  <a:lnTo>
                    <a:pt x="80" y="0"/>
                  </a:lnTo>
                  <a:lnTo>
                    <a:pt x="0" y="845"/>
                  </a:lnTo>
                  <a:close/>
                </a:path>
              </a:pathLst>
            </a:custGeom>
            <a:solidFill>
              <a:srgbClr val="C35495"/>
            </a:solidFill>
            <a:ln w="9525">
              <a:noFill/>
            </a:ln>
          </p:spPr>
          <p:txBody>
            <a:bodyPr/>
            <a:lstStyle/>
            <a:p>
              <a:endParaRPr lang="zh-CN" altLang="en-US"/>
            </a:p>
          </p:txBody>
        </p:sp>
        <p:sp>
          <p:nvSpPr>
            <p:cNvPr id="9248" name="Freeform 43"/>
            <p:cNvSpPr/>
            <p:nvPr/>
          </p:nvSpPr>
          <p:spPr>
            <a:xfrm>
              <a:off x="1892301" y="1010381"/>
              <a:ext cx="449263" cy="533400"/>
            </a:xfrm>
            <a:custGeom>
              <a:avLst/>
              <a:gdLst/>
              <a:ahLst/>
              <a:cxnLst>
                <a:cxn ang="0">
                  <a:pos x="215900" y="0"/>
                </a:cxn>
                <a:cxn ang="0">
                  <a:pos x="0" y="533400"/>
                </a:cxn>
                <a:cxn ang="0">
                  <a:pos x="449263" y="301625"/>
                </a:cxn>
                <a:cxn ang="0">
                  <a:pos x="215900" y="0"/>
                </a:cxn>
              </a:cxnLst>
              <a:rect l="0" t="0" r="0" b="0"/>
              <a:pathLst>
                <a:path w="283" h="336">
                  <a:moveTo>
                    <a:pt x="136" y="0"/>
                  </a:moveTo>
                  <a:lnTo>
                    <a:pt x="0" y="336"/>
                  </a:lnTo>
                  <a:lnTo>
                    <a:pt x="283" y="190"/>
                  </a:lnTo>
                  <a:lnTo>
                    <a:pt x="136" y="0"/>
                  </a:lnTo>
                  <a:close/>
                </a:path>
              </a:pathLst>
            </a:custGeom>
            <a:solidFill>
              <a:srgbClr val="E58A27"/>
            </a:solidFill>
            <a:ln w="9525">
              <a:noFill/>
            </a:ln>
          </p:spPr>
          <p:txBody>
            <a:bodyPr/>
            <a:lstStyle/>
            <a:p>
              <a:endParaRPr lang="zh-CN" altLang="en-US"/>
            </a:p>
          </p:txBody>
        </p:sp>
        <p:sp>
          <p:nvSpPr>
            <p:cNvPr id="9249" name="Freeform 44"/>
            <p:cNvSpPr/>
            <p:nvPr/>
          </p:nvSpPr>
          <p:spPr>
            <a:xfrm>
              <a:off x="1892301" y="1312006"/>
              <a:ext cx="449263" cy="338137"/>
            </a:xfrm>
            <a:custGeom>
              <a:avLst/>
              <a:gdLst/>
              <a:ahLst/>
              <a:cxnLst>
                <a:cxn ang="0">
                  <a:pos x="0" y="231775"/>
                </a:cxn>
                <a:cxn ang="0">
                  <a:pos x="441325" y="338137"/>
                </a:cxn>
                <a:cxn ang="0">
                  <a:pos x="449263" y="0"/>
                </a:cxn>
                <a:cxn ang="0">
                  <a:pos x="0" y="231775"/>
                </a:cxn>
              </a:cxnLst>
              <a:rect l="0" t="0" r="0" b="0"/>
              <a:pathLst>
                <a:path w="283" h="213">
                  <a:moveTo>
                    <a:pt x="0" y="146"/>
                  </a:moveTo>
                  <a:lnTo>
                    <a:pt x="278" y="213"/>
                  </a:lnTo>
                  <a:lnTo>
                    <a:pt x="283" y="0"/>
                  </a:lnTo>
                  <a:lnTo>
                    <a:pt x="0" y="146"/>
                  </a:lnTo>
                  <a:close/>
                </a:path>
              </a:pathLst>
            </a:custGeom>
            <a:solidFill>
              <a:srgbClr val="F4E673"/>
            </a:solidFill>
            <a:ln w="9525">
              <a:noFill/>
            </a:ln>
          </p:spPr>
          <p:txBody>
            <a:bodyPr/>
            <a:lstStyle/>
            <a:p>
              <a:endParaRPr lang="zh-CN" altLang="en-US"/>
            </a:p>
          </p:txBody>
        </p:sp>
        <p:sp>
          <p:nvSpPr>
            <p:cNvPr id="9250" name="Freeform 45"/>
            <p:cNvSpPr/>
            <p:nvPr/>
          </p:nvSpPr>
          <p:spPr>
            <a:xfrm>
              <a:off x="0" y="4388581"/>
              <a:ext cx="652463" cy="749300"/>
            </a:xfrm>
            <a:custGeom>
              <a:avLst/>
              <a:gdLst/>
              <a:ahLst/>
              <a:cxnLst>
                <a:cxn ang="0">
                  <a:pos x="652463" y="749300"/>
                </a:cxn>
                <a:cxn ang="0">
                  <a:pos x="0" y="749300"/>
                </a:cxn>
                <a:cxn ang="0">
                  <a:pos x="0" y="0"/>
                </a:cxn>
                <a:cxn ang="0">
                  <a:pos x="652463" y="749300"/>
                </a:cxn>
              </a:cxnLst>
              <a:rect l="0" t="0" r="0" b="0"/>
              <a:pathLst>
                <a:path w="411" h="472">
                  <a:moveTo>
                    <a:pt x="411" y="472"/>
                  </a:moveTo>
                  <a:lnTo>
                    <a:pt x="0" y="472"/>
                  </a:lnTo>
                  <a:lnTo>
                    <a:pt x="0" y="0"/>
                  </a:lnTo>
                  <a:lnTo>
                    <a:pt x="411" y="472"/>
                  </a:lnTo>
                  <a:close/>
                </a:path>
              </a:pathLst>
            </a:custGeom>
            <a:solidFill>
              <a:srgbClr val="E25A64"/>
            </a:solidFill>
            <a:ln w="9525">
              <a:noFill/>
            </a:ln>
          </p:spPr>
          <p:txBody>
            <a:bodyPr/>
            <a:lstStyle/>
            <a:p>
              <a:endParaRPr lang="zh-CN" altLang="en-US"/>
            </a:p>
          </p:txBody>
        </p:sp>
        <p:sp>
          <p:nvSpPr>
            <p:cNvPr id="9251" name="Freeform 46"/>
            <p:cNvSpPr/>
            <p:nvPr/>
          </p:nvSpPr>
          <p:spPr>
            <a:xfrm>
              <a:off x="0" y="1581881"/>
              <a:ext cx="2435225" cy="817562"/>
            </a:xfrm>
            <a:custGeom>
              <a:avLst/>
              <a:gdLst/>
              <a:ahLst/>
              <a:cxnLst>
                <a:cxn ang="0">
                  <a:pos x="2435225" y="817562"/>
                </a:cxn>
                <a:cxn ang="0">
                  <a:pos x="1700213" y="0"/>
                </a:cxn>
                <a:cxn ang="0">
                  <a:pos x="0" y="398462"/>
                </a:cxn>
                <a:cxn ang="0">
                  <a:pos x="2435225" y="817562"/>
                </a:cxn>
              </a:cxnLst>
              <a:rect l="0" t="0" r="0" b="0"/>
              <a:pathLst>
                <a:path w="1534" h="515">
                  <a:moveTo>
                    <a:pt x="1534" y="515"/>
                  </a:moveTo>
                  <a:lnTo>
                    <a:pt x="1071" y="0"/>
                  </a:lnTo>
                  <a:lnTo>
                    <a:pt x="0" y="251"/>
                  </a:lnTo>
                  <a:lnTo>
                    <a:pt x="1534" y="515"/>
                  </a:lnTo>
                  <a:close/>
                </a:path>
              </a:pathLst>
            </a:custGeom>
            <a:solidFill>
              <a:srgbClr val="F4E673"/>
            </a:solidFill>
            <a:ln w="9525">
              <a:noFill/>
            </a:ln>
          </p:spPr>
          <p:txBody>
            <a:bodyPr/>
            <a:lstStyle/>
            <a:p>
              <a:endParaRPr lang="zh-CN" altLang="en-US"/>
            </a:p>
          </p:txBody>
        </p:sp>
        <p:sp>
          <p:nvSpPr>
            <p:cNvPr id="9252" name="Freeform 47"/>
            <p:cNvSpPr/>
            <p:nvPr/>
          </p:nvSpPr>
          <p:spPr>
            <a:xfrm>
              <a:off x="0" y="605568"/>
              <a:ext cx="1941513" cy="1374775"/>
            </a:xfrm>
            <a:custGeom>
              <a:avLst/>
              <a:gdLst/>
              <a:ahLst/>
              <a:cxnLst>
                <a:cxn ang="0">
                  <a:pos x="1700213" y="976313"/>
                </a:cxn>
                <a:cxn ang="0">
                  <a:pos x="1941513" y="0"/>
                </a:cxn>
                <a:cxn ang="0">
                  <a:pos x="0" y="1374775"/>
                </a:cxn>
                <a:cxn ang="0">
                  <a:pos x="1700213" y="976313"/>
                </a:cxn>
              </a:cxnLst>
              <a:rect l="0" t="0" r="0" b="0"/>
              <a:pathLst>
                <a:path w="1223" h="866">
                  <a:moveTo>
                    <a:pt x="1071" y="615"/>
                  </a:moveTo>
                  <a:lnTo>
                    <a:pt x="1223" y="0"/>
                  </a:lnTo>
                  <a:lnTo>
                    <a:pt x="0" y="866"/>
                  </a:lnTo>
                  <a:lnTo>
                    <a:pt x="1071" y="615"/>
                  </a:lnTo>
                  <a:close/>
                </a:path>
              </a:pathLst>
            </a:custGeom>
            <a:solidFill>
              <a:srgbClr val="E58A27"/>
            </a:solidFill>
            <a:ln w="9525">
              <a:noFill/>
            </a:ln>
          </p:spPr>
          <p:txBody>
            <a:bodyPr/>
            <a:lstStyle/>
            <a:p>
              <a:endParaRPr lang="zh-CN" altLang="en-US"/>
            </a:p>
          </p:txBody>
        </p:sp>
        <p:sp>
          <p:nvSpPr>
            <p:cNvPr id="9253" name="Freeform 48"/>
            <p:cNvSpPr/>
            <p:nvPr/>
          </p:nvSpPr>
          <p:spPr>
            <a:xfrm>
              <a:off x="0" y="0"/>
              <a:ext cx="1941513" cy="1108075"/>
            </a:xfrm>
            <a:custGeom>
              <a:avLst/>
              <a:gdLst/>
              <a:ahLst/>
              <a:cxnLst>
                <a:cxn ang="0">
                  <a:pos x="0" y="1108075"/>
                </a:cxn>
                <a:cxn ang="0">
                  <a:pos x="0" y="0"/>
                </a:cxn>
                <a:cxn ang="0">
                  <a:pos x="1941513" y="628650"/>
                </a:cxn>
                <a:cxn ang="0">
                  <a:pos x="0" y="1108075"/>
                </a:cxn>
              </a:cxnLst>
              <a:rect l="0" t="0" r="0" b="0"/>
              <a:pathLst>
                <a:path w="1223" h="698">
                  <a:moveTo>
                    <a:pt x="0" y="698"/>
                  </a:moveTo>
                  <a:lnTo>
                    <a:pt x="0" y="0"/>
                  </a:lnTo>
                  <a:lnTo>
                    <a:pt x="1223" y="396"/>
                  </a:lnTo>
                  <a:lnTo>
                    <a:pt x="0" y="698"/>
                  </a:lnTo>
                  <a:close/>
                </a:path>
              </a:pathLst>
            </a:custGeom>
            <a:solidFill>
              <a:srgbClr val="F4C51E"/>
            </a:solidFill>
            <a:ln w="9525">
              <a:noFill/>
            </a:ln>
          </p:spPr>
          <p:txBody>
            <a:bodyPr/>
            <a:lstStyle/>
            <a:p>
              <a:endParaRPr lang="zh-CN" altLang="en-US"/>
            </a:p>
          </p:txBody>
        </p:sp>
        <p:sp>
          <p:nvSpPr>
            <p:cNvPr id="9254" name="Oval 95"/>
            <p:cNvSpPr/>
            <p:nvPr/>
          </p:nvSpPr>
          <p:spPr>
            <a:xfrm>
              <a:off x="3835401" y="4126643"/>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55" name="Oval 96"/>
            <p:cNvSpPr/>
            <p:nvPr/>
          </p:nvSpPr>
          <p:spPr>
            <a:xfrm>
              <a:off x="2714626" y="3823431"/>
              <a:ext cx="57150"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56" name="Oval 97"/>
            <p:cNvSpPr/>
            <p:nvPr/>
          </p:nvSpPr>
          <p:spPr>
            <a:xfrm>
              <a:off x="2276476" y="2489931"/>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57" name="Oval 98"/>
            <p:cNvSpPr/>
            <p:nvPr/>
          </p:nvSpPr>
          <p:spPr>
            <a:xfrm>
              <a:off x="688976" y="3650393"/>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58" name="Oval 99"/>
            <p:cNvSpPr/>
            <p:nvPr/>
          </p:nvSpPr>
          <p:spPr>
            <a:xfrm>
              <a:off x="695326" y="1569181"/>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59" name="Oval 100"/>
            <p:cNvSpPr/>
            <p:nvPr/>
          </p:nvSpPr>
          <p:spPr>
            <a:xfrm>
              <a:off x="163513" y="1956531"/>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60" name="Oval 101"/>
            <p:cNvSpPr/>
            <p:nvPr/>
          </p:nvSpPr>
          <p:spPr>
            <a:xfrm>
              <a:off x="1584326" y="1697768"/>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61" name="Oval 102"/>
            <p:cNvSpPr/>
            <p:nvPr/>
          </p:nvSpPr>
          <p:spPr>
            <a:xfrm>
              <a:off x="3182938" y="1661256"/>
              <a:ext cx="58738" cy="79375"/>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
          <p:nvSpPr>
            <p:cNvPr id="9262" name="Oval 103"/>
            <p:cNvSpPr/>
            <p:nvPr/>
          </p:nvSpPr>
          <p:spPr>
            <a:xfrm>
              <a:off x="4127501" y="2272443"/>
              <a:ext cx="58738" cy="77787"/>
            </a:xfrm>
            <a:prstGeom prst="ellipse">
              <a:avLst/>
            </a:prstGeom>
            <a:solidFill>
              <a:srgbClr val="ECECEB"/>
            </a:solidFill>
            <a:ln w="9525">
              <a:noFill/>
            </a:ln>
          </p:spPr>
          <p:txBody>
            <a:bodyPr anchor="t"/>
            <a:lstStyle/>
            <a:p>
              <a:endParaRPr lang="zh-CN" altLang="zh-CN"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grpSp>
      <p:sp>
        <p:nvSpPr>
          <p:cNvPr id="3" name="文本框 2"/>
          <p:cNvSpPr/>
          <p:nvPr/>
        </p:nvSpPr>
        <p:spPr>
          <a:xfrm>
            <a:off x="3719830" y="2570480"/>
            <a:ext cx="4956175" cy="922020"/>
          </a:xfrm>
          <a:prstGeom prst="rect">
            <a:avLst/>
          </a:prstGeom>
          <a:noFill/>
          <a:ln w="9525">
            <a:noFill/>
          </a:ln>
        </p:spPr>
        <p:txBody>
          <a:bodyPr wrap="square" anchor="t">
            <a:spAutoFit/>
          </a:bodyPr>
          <a:lstStyle/>
          <a:p>
            <a:pPr algn="ctr"/>
            <a:r>
              <a:rPr lang="en-US" altLang="zh-CN" sz="5400" b="1" dirty="0">
                <a:solidFill>
                  <a:srgbClr val="000000"/>
                </a:solidFill>
                <a:latin typeface="Calibri" panose="020F0502020204030204" pitchFamily="34" charset="0"/>
                <a:ea typeface="宋体" panose="02010600030101010101" pitchFamily="2" charset="-122"/>
                <a:sym typeface="Calibri" panose="020F0502020204030204" pitchFamily="34" charset="0"/>
              </a:rPr>
              <a:t>   </a:t>
            </a:r>
            <a:r>
              <a:rPr lang="zh-CN" altLang="en-US" sz="5400" b="1" dirty="0">
                <a:solidFill>
                  <a:srgbClr val="000000"/>
                </a:solidFill>
                <a:latin typeface="Calibri" panose="020F0502020204030204" pitchFamily="34" charset="0"/>
                <a:ea typeface="宋体" panose="02010600030101010101" pitchFamily="2" charset="-122"/>
                <a:sym typeface="Calibri" panose="020F0502020204030204" pitchFamily="34" charset="0"/>
              </a:rPr>
              <a:t>二、案例分析</a:t>
            </a:r>
            <a:endParaRPr lang="en-US" altLang="zh-CN" sz="5400" b="1" dirty="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ppt_x</p:attrName>
                                        </p:attrNameLst>
                                      </p:cBhvr>
                                      <p:tavLst>
                                        <p:tav tm="0">
                                          <p:val>
                                            <p:strVal val="1+#ppt_w/2"/>
                                          </p:val>
                                        </p:tav>
                                        <p:tav tm="100000">
                                          <p:val>
                                            <p:strVal val="#ppt_x"/>
                                          </p:val>
                                        </p:tav>
                                      </p:tavLst>
                                    </p:anim>
                                    <p:anim calcmode="lin" valueType="num">
                                      <p:cBhvr>
                                        <p:cTn id="8" dur="500" fill="hold"/>
                                        <p:tgtEl>
                                          <p:spTgt spid="51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45945" y="5204460"/>
            <a:ext cx="8499475" cy="1106805"/>
          </a:xfrm>
          <a:prstGeom prst="rect">
            <a:avLst/>
          </a:prstGeom>
          <a:noFill/>
          <a:ln w="9525">
            <a:noFill/>
          </a:ln>
        </p:spPr>
        <p:txBody>
          <a:bodyPr wrap="square" anchor="t">
            <a:spAutoFit/>
          </a:bodyPr>
          <a:lstStyle/>
          <a:p>
            <a:r>
              <a:rPr lang="zh-CN" altLang="zh-CN" sz="2400" b="1">
                <a:latin typeface="宋体" panose="02010600030101010101" pitchFamily="2" charset="-122"/>
              </a:rPr>
              <a:t>启示</a:t>
            </a:r>
            <a:r>
              <a:rPr lang="zh-CN" altLang="zh-CN" sz="2400">
                <a:latin typeface="宋体" panose="02010600030101010101" pitchFamily="2" charset="-122"/>
              </a:rPr>
              <a:t>：</a:t>
            </a:r>
            <a:r>
              <a:rPr lang="zh-CN" altLang="en-US" sz="2400">
                <a:latin typeface="宋体" panose="02010600030101010101" pitchFamily="2" charset="-122"/>
                <a:sym typeface="宋体" panose="02010600030101010101" pitchFamily="2" charset="-122"/>
              </a:rPr>
              <a:t>礼仪可以贯穿到整个求职的始（接到面试邀请）与终（出门）的每一个细节，这一刻的细节决定下一刻的成功。</a:t>
            </a:r>
            <a:endParaRPr lang="zh-CN" altLang="en-US" sz="2400" b="1" dirty="0">
              <a:latin typeface="宋体" panose="02010600030101010101" pitchFamily="2" charset="-122"/>
              <a:sym typeface="宋体" panose="02010600030101010101" pitchFamily="2" charset="-122"/>
            </a:endParaRPr>
          </a:p>
          <a:p>
            <a:endParaRPr lang="zh-CN" altLang="zh-CN">
              <a:latin typeface="宋体" panose="02010600030101010101" pitchFamily="2" charset="-122"/>
            </a:endParaRPr>
          </a:p>
        </p:txBody>
      </p:sp>
      <p:pic>
        <p:nvPicPr>
          <p:cNvPr id="16" name="图片 15"/>
          <p:cNvPicPr>
            <a:picLocks noChangeAspect="1"/>
          </p:cNvPicPr>
          <p:nvPr/>
        </p:nvPicPr>
        <p:blipFill>
          <a:blip r:embed="rId1"/>
          <a:srcRect r="3235" b="4680"/>
          <a:stretch>
            <a:fillRect/>
          </a:stretch>
        </p:blipFill>
        <p:spPr>
          <a:xfrm>
            <a:off x="811530" y="1323340"/>
            <a:ext cx="4977130" cy="3686175"/>
          </a:xfrm>
          <a:prstGeom prst="rect">
            <a:avLst/>
          </a:prstGeom>
        </p:spPr>
      </p:pic>
      <p:pic>
        <p:nvPicPr>
          <p:cNvPr id="17" name="图片 16"/>
          <p:cNvPicPr>
            <a:picLocks noChangeAspect="1"/>
          </p:cNvPicPr>
          <p:nvPr/>
        </p:nvPicPr>
        <p:blipFill>
          <a:blip r:embed="rId2"/>
          <a:stretch>
            <a:fillRect/>
          </a:stretch>
        </p:blipFill>
        <p:spPr>
          <a:xfrm>
            <a:off x="6372225" y="1322705"/>
            <a:ext cx="4933950" cy="3653790"/>
          </a:xfrm>
          <a:prstGeom prst="rect">
            <a:avLst/>
          </a:prstGeom>
        </p:spPr>
      </p:pic>
      <p:sp>
        <p:nvSpPr>
          <p:cNvPr id="6" name="文本框 5"/>
          <p:cNvSpPr txBox="1"/>
          <p:nvPr/>
        </p:nvSpPr>
        <p:spPr>
          <a:xfrm>
            <a:off x="5494020" y="189865"/>
            <a:ext cx="1203960" cy="398780"/>
          </a:xfrm>
          <a:prstGeom prst="rect">
            <a:avLst/>
          </a:prstGeom>
          <a:noFill/>
        </p:spPr>
        <p:txBody>
          <a:bodyPr wrap="none" rtlCol="0">
            <a:spAutoFit/>
            <a:scene3d>
              <a:camera prst="orthographicFront"/>
              <a:lightRig rig="threePt" dir="t"/>
            </a:scene3d>
          </a:bodyPr>
          <a:lstStyle/>
          <a:p>
            <a:pPr algn="ctr"/>
            <a:r>
              <a:rPr lang="en-US" altLang="zh-CN" sz="2000" b="1" dirty="0">
                <a:solidFill>
                  <a:srgbClr val="000000"/>
                </a:solidFill>
                <a:latin typeface="Calibri" panose="020F0502020204030204" pitchFamily="34" charset="0"/>
              </a:rPr>
              <a:t>案例分析</a:t>
            </a:r>
            <a:endParaRPr lang="zh-CN" altLang="en-US" sz="2000" b="1">
              <a:solidFill>
                <a:schemeClr val="tx1"/>
              </a:solidFill>
              <a:effectLst>
                <a:outerShdw blurRad="38100" dist="19050" dir="2700000" algn="tl" rotWithShape="0">
                  <a:schemeClr val="dk1">
                    <a:alpha val="40000"/>
                  </a:schemeClr>
                </a:outerShdw>
              </a:effectLst>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2"/>
          <p:cNvSpPr/>
          <p:nvPr/>
        </p:nvSpPr>
        <p:spPr>
          <a:xfrm>
            <a:off x="3898900" y="2667000"/>
            <a:ext cx="5410200" cy="922020"/>
          </a:xfrm>
          <a:prstGeom prst="rect">
            <a:avLst/>
          </a:prstGeom>
          <a:noFill/>
          <a:ln w="9525">
            <a:noFill/>
          </a:ln>
        </p:spPr>
        <p:txBody>
          <a:bodyPr wrap="square" anchor="t">
            <a:spAutoFit/>
          </a:bodyPr>
          <a:lstStyle/>
          <a:p>
            <a:pPr algn="ctr"/>
            <a:r>
              <a:rPr lang="zh-CN" altLang="en-US" sz="5400" b="1" dirty="0">
                <a:solidFill>
                  <a:srgbClr val="000000"/>
                </a:solidFill>
                <a:latin typeface="Calibri" panose="020F0502020204030204" pitchFamily="34" charset="0"/>
                <a:ea typeface="宋体" panose="02010600030101010101" pitchFamily="2" charset="-122"/>
                <a:sym typeface="Calibri" panose="020F0502020204030204" pitchFamily="34" charset="0"/>
              </a:rPr>
              <a:t>三、</a:t>
            </a:r>
            <a:r>
              <a:rPr lang="en-US" altLang="zh-CN" sz="5400" b="1" dirty="0">
                <a:solidFill>
                  <a:srgbClr val="000000"/>
                </a:solidFill>
                <a:latin typeface="Calibri" panose="020F0502020204030204" pitchFamily="34" charset="0"/>
                <a:ea typeface="宋体" panose="02010600030101010101" pitchFamily="2" charset="-122"/>
                <a:sym typeface="Calibri" panose="020F0502020204030204" pitchFamily="34" charset="0"/>
              </a:rPr>
              <a:t>  </a:t>
            </a:r>
            <a:r>
              <a:rPr lang="zh-CN" altLang="zh-CN" sz="5400" b="1" dirty="0">
                <a:solidFill>
                  <a:srgbClr val="000000"/>
                </a:solidFill>
                <a:latin typeface="Calibri" panose="020F0502020204030204" pitchFamily="34" charset="0"/>
                <a:ea typeface="宋体" panose="02010600030101010101" pitchFamily="2" charset="-122"/>
                <a:sym typeface="Calibri" panose="020F0502020204030204" pitchFamily="34" charset="0"/>
              </a:rPr>
              <a:t>礼仪应用</a:t>
            </a:r>
            <a:endParaRPr lang="zh-CN" altLang="zh-CN" sz="5400" b="1" dirty="0">
              <a:solidFill>
                <a:srgbClr val="000000"/>
              </a:solidFill>
              <a:latin typeface="Calibri" panose="020F0502020204030204" pitchFamily="34" charset="0"/>
              <a:ea typeface="宋体" panose="02010600030101010101" pitchFamily="2" charset="-122"/>
              <a:sym typeface="Calibri" panose="020F050202020403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p:bld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 t="1880" r="-1955"/>
          <a:stretch>
            <a:fillRect/>
          </a:stretch>
        </p:blipFill>
        <p:spPr>
          <a:xfrm>
            <a:off x="2061242" y="653311"/>
            <a:ext cx="7334218" cy="6034671"/>
          </a:xfrm>
          <a:prstGeom prst="rect">
            <a:avLst/>
          </a:prstGeom>
        </p:spPr>
      </p:pic>
      <p:pic>
        <p:nvPicPr>
          <p:cNvPr id="63" name="图片 62"/>
          <p:cNvPicPr>
            <a:picLocks noChangeAspect="1"/>
          </p:cNvPicPr>
          <p:nvPr/>
        </p:nvPicPr>
        <p:blipFill>
          <a:blip r:embed="rId2">
            <a:clrChange>
              <a:clrFrom>
                <a:srgbClr val="F7F7F7">
                  <a:alpha val="100000"/>
                </a:srgbClr>
              </a:clrFrom>
              <a:clrTo>
                <a:srgbClr val="F7F7F7">
                  <a:alpha val="100000"/>
                  <a:alpha val="0"/>
                </a:srgbClr>
              </a:clrTo>
            </a:clrChange>
          </a:blip>
          <a:srcRect l="64277" t="44950" r="158" b="31407"/>
          <a:stretch>
            <a:fillRect/>
          </a:stretch>
        </p:blipFill>
        <p:spPr>
          <a:xfrm>
            <a:off x="6697980" y="3479617"/>
            <a:ext cx="2580005" cy="1459865"/>
          </a:xfrm>
          <a:prstGeom prst="cloud">
            <a:avLst/>
          </a:prstGeom>
          <a:noFill/>
        </p:spPr>
      </p:pic>
      <p:pic>
        <p:nvPicPr>
          <p:cNvPr id="62" name="图片 61"/>
          <p:cNvPicPr>
            <a:picLocks noChangeAspect="1"/>
          </p:cNvPicPr>
          <p:nvPr/>
        </p:nvPicPr>
        <p:blipFill>
          <a:blip r:embed="rId2">
            <a:clrChange>
              <a:clrFrom>
                <a:srgbClr val="F7F7F7">
                  <a:alpha val="100000"/>
                </a:srgbClr>
              </a:clrFrom>
              <a:clrTo>
                <a:srgbClr val="F7F7F7">
                  <a:alpha val="100000"/>
                  <a:alpha val="0"/>
                </a:srgbClr>
              </a:clrTo>
            </a:clrChange>
          </a:blip>
          <a:srcRect l="29945" t="308" r="26769" b="80358"/>
          <a:stretch>
            <a:fillRect/>
          </a:stretch>
        </p:blipFill>
        <p:spPr>
          <a:xfrm>
            <a:off x="4263260" y="747148"/>
            <a:ext cx="3140075" cy="1193800"/>
          </a:xfrm>
          <a:prstGeom prst="cloud">
            <a:avLst/>
          </a:prstGeom>
          <a:noFill/>
        </p:spPr>
      </p:pic>
      <p:sp>
        <p:nvSpPr>
          <p:cNvPr id="13361" name="文本框 144"/>
          <p:cNvSpPr/>
          <p:nvPr/>
        </p:nvSpPr>
        <p:spPr>
          <a:xfrm rot="21720000">
            <a:off x="5226690" y="1062733"/>
            <a:ext cx="1333964" cy="583565"/>
          </a:xfrm>
          <a:prstGeom prst="rect">
            <a:avLst/>
          </a:prstGeom>
          <a:noFill/>
          <a:ln w="9525">
            <a:noFill/>
          </a:ln>
        </p:spPr>
        <p:txBody>
          <a:bodyPr wrap="square" anchor="t">
            <a:spAutoFit/>
          </a:bodyPr>
          <a:lstStyle/>
          <a:p>
            <a:pPr algn="ctr"/>
            <a:r>
              <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rPr>
              <a:t>敲门</a:t>
            </a:r>
            <a:endPar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3417" name="文本框 144"/>
          <p:cNvSpPr/>
          <p:nvPr/>
        </p:nvSpPr>
        <p:spPr>
          <a:xfrm>
            <a:off x="8109585" y="2622233"/>
            <a:ext cx="1333500" cy="460375"/>
          </a:xfrm>
          <a:prstGeom prst="rect">
            <a:avLst/>
          </a:prstGeom>
          <a:noFill/>
          <a:ln w="9525">
            <a:noFill/>
          </a:ln>
        </p:spPr>
        <p:txBody>
          <a:bodyPr anchor="t">
            <a:spAutoFit/>
          </a:bodyPr>
          <a:lstStyle/>
          <a:p>
            <a:pPr algn="ctr"/>
            <a:r>
              <a:rPr lang="zh-CN" altLang="en-US" sz="2400" b="1" dirty="0">
                <a:solidFill>
                  <a:srgbClr val="F7F7F7"/>
                </a:solidFill>
                <a:latin typeface="Calibri" panose="020F0502020204030204" pitchFamily="34" charset="0"/>
                <a:ea typeface="宋体" panose="02010600030101010101" pitchFamily="2" charset="-122"/>
                <a:sym typeface="宋体" panose="02010600030101010101" pitchFamily="2" charset="-122"/>
              </a:rPr>
              <a:t>感谢</a:t>
            </a:r>
            <a:endParaRPr lang="zh-CN" altLang="en-US" sz="24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3419" name="文本框 144"/>
          <p:cNvSpPr/>
          <p:nvPr/>
        </p:nvSpPr>
        <p:spPr>
          <a:xfrm>
            <a:off x="7064058" y="1669098"/>
            <a:ext cx="1333500" cy="583565"/>
          </a:xfrm>
          <a:prstGeom prst="rect">
            <a:avLst/>
          </a:prstGeom>
          <a:noFill/>
          <a:ln w="9525">
            <a:noFill/>
          </a:ln>
        </p:spPr>
        <p:txBody>
          <a:bodyPr anchor="t">
            <a:spAutoFit/>
          </a:bodyPr>
          <a:lstStyle/>
          <a:p>
            <a:pPr algn="ctr"/>
            <a:r>
              <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rPr>
              <a:t>问候</a:t>
            </a:r>
            <a:endPar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3421" name="文本框 144"/>
          <p:cNvSpPr/>
          <p:nvPr/>
        </p:nvSpPr>
        <p:spPr>
          <a:xfrm>
            <a:off x="2356185" y="3432326"/>
            <a:ext cx="1558925" cy="583565"/>
          </a:xfrm>
          <a:prstGeom prst="rect">
            <a:avLst/>
          </a:prstGeom>
          <a:noFill/>
          <a:ln w="9525">
            <a:noFill/>
          </a:ln>
        </p:spPr>
        <p:txBody>
          <a:bodyPr wrap="square" anchor="t">
            <a:spAutoFit/>
          </a:bodyPr>
          <a:lstStyle/>
          <a:p>
            <a:pPr algn="ctr"/>
            <a:r>
              <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rPr>
              <a:t>递简历</a:t>
            </a:r>
            <a:endParaRPr lang="zh-CN" altLang="en-US" sz="32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3418" name="文本框 144"/>
          <p:cNvSpPr/>
          <p:nvPr/>
        </p:nvSpPr>
        <p:spPr>
          <a:xfrm>
            <a:off x="3322020" y="4694326"/>
            <a:ext cx="1186180" cy="521970"/>
          </a:xfrm>
          <a:prstGeom prst="rect">
            <a:avLst/>
          </a:prstGeom>
          <a:noFill/>
          <a:ln w="9525">
            <a:noFill/>
          </a:ln>
        </p:spPr>
        <p:txBody>
          <a:bodyPr wrap="square" anchor="t">
            <a:spAutoFit/>
          </a:bodyPr>
          <a:lstStyle/>
          <a:p>
            <a:pPr algn="ctr"/>
            <a:r>
              <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rPr>
              <a:t>举止</a:t>
            </a:r>
            <a:endPar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7" name="文本框 144"/>
          <p:cNvSpPr/>
          <p:nvPr/>
        </p:nvSpPr>
        <p:spPr>
          <a:xfrm>
            <a:off x="4823389" y="3038957"/>
            <a:ext cx="1790700" cy="521970"/>
          </a:xfrm>
          <a:prstGeom prst="rect">
            <a:avLst/>
          </a:prstGeom>
          <a:noFill/>
          <a:ln w="9525">
            <a:noFill/>
          </a:ln>
        </p:spPr>
        <p:txBody>
          <a:bodyPr wrap="square" anchor="t">
            <a:spAutoFit/>
          </a:bodyPr>
          <a:lstStyle/>
          <a:p>
            <a:pPr algn="ctr"/>
            <a:r>
              <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rPr>
              <a:t>网约礼仪</a:t>
            </a:r>
            <a:endPar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
        <p:nvSpPr>
          <p:cNvPr id="15" name="文本框 144"/>
          <p:cNvSpPr/>
          <p:nvPr/>
        </p:nvSpPr>
        <p:spPr>
          <a:xfrm>
            <a:off x="7288530" y="3955733"/>
            <a:ext cx="1642110" cy="521970"/>
          </a:xfrm>
          <a:prstGeom prst="rect">
            <a:avLst/>
          </a:prstGeom>
          <a:noFill/>
          <a:ln w="9525">
            <a:noFill/>
          </a:ln>
        </p:spPr>
        <p:txBody>
          <a:bodyPr wrap="square" anchor="t">
            <a:spAutoFit/>
          </a:bodyPr>
          <a:lstStyle/>
          <a:p>
            <a:pPr algn="ctr"/>
            <a:r>
              <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rPr>
              <a:t>电话礼仪</a:t>
            </a:r>
            <a:endParaRPr lang="zh-CN" altLang="en-US" sz="28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pic>
        <p:nvPicPr>
          <p:cNvPr id="7" name="图片 6"/>
          <p:cNvPicPr>
            <a:picLocks noChangeAspect="1"/>
          </p:cNvPicPr>
          <p:nvPr/>
        </p:nvPicPr>
        <p:blipFill>
          <a:blip r:embed="rId3"/>
          <a:srcRect l="9369" t="4123" r="-585" b="175"/>
          <a:stretch>
            <a:fillRect/>
          </a:stretch>
        </p:blipFill>
        <p:spPr>
          <a:xfrm rot="10800000">
            <a:off x="8109585" y="2506345"/>
            <a:ext cx="1285875" cy="692785"/>
          </a:xfrm>
          <a:prstGeom prst="cloud">
            <a:avLst/>
          </a:prstGeom>
        </p:spPr>
      </p:pic>
      <p:sp>
        <p:nvSpPr>
          <p:cNvPr id="8" name="文本框 7"/>
          <p:cNvSpPr txBox="1"/>
          <p:nvPr/>
        </p:nvSpPr>
        <p:spPr>
          <a:xfrm>
            <a:off x="8185815" y="2622233"/>
            <a:ext cx="942975" cy="521970"/>
          </a:xfrm>
          <a:prstGeom prst="rect">
            <a:avLst/>
          </a:prstGeom>
          <a:noFill/>
        </p:spPr>
        <p:txBody>
          <a:bodyPr wrap="square" rtlCol="0">
            <a:spAutoFit/>
          </a:bodyPr>
          <a:lstStyle/>
          <a:p>
            <a:r>
              <a:rPr lang="zh-CN" altLang="en-US" sz="2800" b="1" dirty="0">
                <a:solidFill>
                  <a:srgbClr val="F7F7F7"/>
                </a:solidFill>
                <a:latin typeface="Calibri" panose="020F0502020204030204" pitchFamily="34" charset="0"/>
              </a:rPr>
              <a:t>感谢</a:t>
            </a:r>
            <a:endParaRPr lang="zh-CN" altLang="en-US" sz="2800" b="1" dirty="0">
              <a:solidFill>
                <a:srgbClr val="F7F7F7"/>
              </a:solidFill>
              <a:latin typeface="Calibri" panose="020F0502020204030204" pitchFamily="34" charset="0"/>
            </a:endParaRPr>
          </a:p>
        </p:txBody>
      </p:sp>
      <p:sp>
        <p:nvSpPr>
          <p:cNvPr id="5" name="文本框 4"/>
          <p:cNvSpPr txBox="1"/>
          <p:nvPr/>
        </p:nvSpPr>
        <p:spPr>
          <a:xfrm>
            <a:off x="5494020" y="189865"/>
            <a:ext cx="1203960"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礼仪应用</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sp>
        <p:nvSpPr>
          <p:cNvPr id="20" name="文本框 144"/>
          <p:cNvSpPr/>
          <p:nvPr/>
        </p:nvSpPr>
        <p:spPr>
          <a:xfrm>
            <a:off x="2889514" y="2032531"/>
            <a:ext cx="1567180" cy="460375"/>
          </a:xfrm>
          <a:prstGeom prst="rect">
            <a:avLst/>
          </a:prstGeom>
          <a:noFill/>
          <a:ln w="9525">
            <a:noFill/>
          </a:ln>
        </p:spPr>
        <p:txBody>
          <a:bodyPr wrap="square" anchor="t">
            <a:spAutoFit/>
          </a:bodyPr>
          <a:lstStyle/>
          <a:p>
            <a:pPr algn="ctr"/>
            <a:r>
              <a:rPr lang="zh-CN" altLang="en-US" sz="2400" b="1" dirty="0">
                <a:solidFill>
                  <a:srgbClr val="F7F7F7"/>
                </a:solidFill>
                <a:latin typeface="Calibri" panose="020F0502020204030204" pitchFamily="34" charset="0"/>
                <a:ea typeface="宋体" panose="02010600030101010101" pitchFamily="2" charset="-122"/>
                <a:sym typeface="宋体" panose="02010600030101010101" pitchFamily="2" charset="-122"/>
              </a:rPr>
              <a:t>会议礼仪</a:t>
            </a:r>
            <a:endParaRPr lang="zh-CN" altLang="en-US" sz="2400" b="1" dirty="0">
              <a:solidFill>
                <a:srgbClr val="F7F7F7"/>
              </a:solidFill>
              <a:latin typeface="Calibri" panose="020F0502020204030204" pitchFamily="34" charset="0"/>
              <a:ea typeface="宋体" panose="02010600030101010101" pitchFamily="2" charset="-122"/>
              <a:sym typeface="宋体" panose="02010600030101010101" pitchFamily="2"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clickEffect">
                                  <p:stCondLst>
                                    <p:cond delay="0"/>
                                  </p:stCondLst>
                                  <p:iterate type="lt">
                                    <p:tmPct val="10000"/>
                                  </p:iterate>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1"/>
                                          </p:val>
                                        </p:tav>
                                        <p:tav tm="100000">
                                          <p:val>
                                            <p:strVal val="#ppt_x"/>
                                          </p:val>
                                        </p:tav>
                                      </p:tavLst>
                                    </p:anim>
                                    <p:anim calcmode="lin" valueType="num">
                                      <p:cBhvr>
                                        <p:cTn id="9" dur="1000" fill="hold"/>
                                        <p:tgtEl>
                                          <p:spTgt spid="20"/>
                                        </p:tgtEl>
                                        <p:attrNameLst>
                                          <p:attrName>ppt_y</p:attrName>
                                        </p:attrNameLst>
                                      </p:cBhvr>
                                      <p:tavLst>
                                        <p:tav tm="0">
                                          <p:val>
                                            <p:strVal val="#ppt_y"/>
                                          </p:val>
                                        </p:tav>
                                        <p:tav tm="100000">
                                          <p:val>
                                            <p:strVal val="#ppt_y"/>
                                          </p:val>
                                        </p:tav>
                                      </p:tavLst>
                                    </p:anim>
                                  </p:childTnLst>
                                </p:cTn>
                              </p:par>
                              <p:par>
                                <p:cTn id="10" presetID="40" presetClass="entr" presetSubtype="0" fill="hold" grpId="0" nodeType="withEffect">
                                  <p:stCondLst>
                                    <p:cond delay="0"/>
                                  </p:stCondLst>
                                  <p:iterate type="lt">
                                    <p:tmPct val="10000"/>
                                  </p:iterate>
                                  <p:childTnLst>
                                    <p:set>
                                      <p:cBhvr>
                                        <p:cTn id="11" dur="1" fill="hold">
                                          <p:stCondLst>
                                            <p:cond delay="0"/>
                                          </p:stCondLst>
                                        </p:cTn>
                                        <p:tgtEl>
                                          <p:spTgt spid="13421"/>
                                        </p:tgtEl>
                                        <p:attrNameLst>
                                          <p:attrName>style.visibility</p:attrName>
                                        </p:attrNameLst>
                                      </p:cBhvr>
                                      <p:to>
                                        <p:strVal val="visible"/>
                                      </p:to>
                                    </p:set>
                                    <p:animEffect transition="in" filter="fade">
                                      <p:cBhvr>
                                        <p:cTn id="12" dur="1000"/>
                                        <p:tgtEl>
                                          <p:spTgt spid="13421"/>
                                        </p:tgtEl>
                                      </p:cBhvr>
                                    </p:animEffect>
                                    <p:anim calcmode="lin" valueType="num">
                                      <p:cBhvr>
                                        <p:cTn id="13" dur="1000" fill="hold"/>
                                        <p:tgtEl>
                                          <p:spTgt spid="13421"/>
                                        </p:tgtEl>
                                        <p:attrNameLst>
                                          <p:attrName>ppt_x</p:attrName>
                                        </p:attrNameLst>
                                      </p:cBhvr>
                                      <p:tavLst>
                                        <p:tav tm="0">
                                          <p:val>
                                            <p:strVal val="#ppt_x-.1"/>
                                          </p:val>
                                        </p:tav>
                                        <p:tav tm="100000">
                                          <p:val>
                                            <p:strVal val="#ppt_x"/>
                                          </p:val>
                                        </p:tav>
                                      </p:tavLst>
                                    </p:anim>
                                    <p:anim calcmode="lin" valueType="num">
                                      <p:cBhvr>
                                        <p:cTn id="14" dur="1000" fill="hold"/>
                                        <p:tgtEl>
                                          <p:spTgt spid="13421"/>
                                        </p:tgtEl>
                                        <p:attrNameLst>
                                          <p:attrName>ppt_y</p:attrName>
                                        </p:attrNameLst>
                                      </p:cBhvr>
                                      <p:tavLst>
                                        <p:tav tm="0">
                                          <p:val>
                                            <p:strVal val="#ppt_y"/>
                                          </p:val>
                                        </p:tav>
                                        <p:tav tm="100000">
                                          <p:val>
                                            <p:strVal val="#ppt_y"/>
                                          </p:val>
                                        </p:tav>
                                      </p:tavLst>
                                    </p:anim>
                                  </p:childTnLst>
                                </p:cTn>
                              </p:par>
                              <p:par>
                                <p:cTn id="15" presetID="40" presetClass="entr" presetSubtype="0" fill="hold" grpId="0" nodeType="withEffect">
                                  <p:stCondLst>
                                    <p:cond delay="0"/>
                                  </p:stCondLst>
                                  <p:iterate type="lt">
                                    <p:tmPct val="10000"/>
                                  </p:iterate>
                                  <p:childTnLst>
                                    <p:set>
                                      <p:cBhvr>
                                        <p:cTn id="16" dur="1" fill="hold">
                                          <p:stCondLst>
                                            <p:cond delay="0"/>
                                          </p:stCondLst>
                                        </p:cTn>
                                        <p:tgtEl>
                                          <p:spTgt spid="13361"/>
                                        </p:tgtEl>
                                        <p:attrNameLst>
                                          <p:attrName>style.visibility</p:attrName>
                                        </p:attrNameLst>
                                      </p:cBhvr>
                                      <p:to>
                                        <p:strVal val="visible"/>
                                      </p:to>
                                    </p:set>
                                    <p:animEffect transition="in" filter="fade">
                                      <p:cBhvr>
                                        <p:cTn id="17" dur="1000"/>
                                        <p:tgtEl>
                                          <p:spTgt spid="13361"/>
                                        </p:tgtEl>
                                      </p:cBhvr>
                                    </p:animEffect>
                                    <p:anim calcmode="lin" valueType="num">
                                      <p:cBhvr>
                                        <p:cTn id="18" dur="1000" fill="hold"/>
                                        <p:tgtEl>
                                          <p:spTgt spid="13361"/>
                                        </p:tgtEl>
                                        <p:attrNameLst>
                                          <p:attrName>ppt_x</p:attrName>
                                        </p:attrNameLst>
                                      </p:cBhvr>
                                      <p:tavLst>
                                        <p:tav tm="0">
                                          <p:val>
                                            <p:strVal val="#ppt_x-.1"/>
                                          </p:val>
                                        </p:tav>
                                        <p:tav tm="100000">
                                          <p:val>
                                            <p:strVal val="#ppt_x"/>
                                          </p:val>
                                        </p:tav>
                                      </p:tavLst>
                                    </p:anim>
                                    <p:anim calcmode="lin" valueType="num">
                                      <p:cBhvr>
                                        <p:cTn id="19" dur="1000" fill="hold"/>
                                        <p:tgtEl>
                                          <p:spTgt spid="13361"/>
                                        </p:tgtEl>
                                        <p:attrNameLst>
                                          <p:attrName>ppt_y</p:attrName>
                                        </p:attrNameLst>
                                      </p:cBhvr>
                                      <p:tavLst>
                                        <p:tav tm="0">
                                          <p:val>
                                            <p:strVal val="#ppt_y"/>
                                          </p:val>
                                        </p:tav>
                                        <p:tav tm="100000">
                                          <p:val>
                                            <p:strVal val="#ppt_y"/>
                                          </p:val>
                                        </p:tav>
                                      </p:tavLst>
                                    </p:anim>
                                  </p:childTnLst>
                                </p:cTn>
                              </p:par>
                              <p:par>
                                <p:cTn id="20" presetID="40" presetClass="entr" presetSubtype="0" fill="hold" grpId="0" nodeType="withEffect">
                                  <p:stCondLst>
                                    <p:cond delay="0"/>
                                  </p:stCondLst>
                                  <p:iterate type="lt">
                                    <p:tmPct val="10000"/>
                                  </p:iterate>
                                  <p:childTnLst>
                                    <p:set>
                                      <p:cBhvr>
                                        <p:cTn id="21" dur="1" fill="hold">
                                          <p:stCondLst>
                                            <p:cond delay="0"/>
                                          </p:stCondLst>
                                        </p:cTn>
                                        <p:tgtEl>
                                          <p:spTgt spid="13419"/>
                                        </p:tgtEl>
                                        <p:attrNameLst>
                                          <p:attrName>style.visibility</p:attrName>
                                        </p:attrNameLst>
                                      </p:cBhvr>
                                      <p:to>
                                        <p:strVal val="visible"/>
                                      </p:to>
                                    </p:set>
                                    <p:animEffect transition="in" filter="fade">
                                      <p:cBhvr>
                                        <p:cTn id="22" dur="1000"/>
                                        <p:tgtEl>
                                          <p:spTgt spid="13419"/>
                                        </p:tgtEl>
                                      </p:cBhvr>
                                    </p:animEffect>
                                    <p:anim calcmode="lin" valueType="num">
                                      <p:cBhvr>
                                        <p:cTn id="23" dur="1000" fill="hold"/>
                                        <p:tgtEl>
                                          <p:spTgt spid="13419"/>
                                        </p:tgtEl>
                                        <p:attrNameLst>
                                          <p:attrName>ppt_x</p:attrName>
                                        </p:attrNameLst>
                                      </p:cBhvr>
                                      <p:tavLst>
                                        <p:tav tm="0">
                                          <p:val>
                                            <p:strVal val="#ppt_x-.1"/>
                                          </p:val>
                                        </p:tav>
                                        <p:tav tm="100000">
                                          <p:val>
                                            <p:strVal val="#ppt_x"/>
                                          </p:val>
                                        </p:tav>
                                      </p:tavLst>
                                    </p:anim>
                                    <p:anim calcmode="lin" valueType="num">
                                      <p:cBhvr>
                                        <p:cTn id="24" dur="1000" fill="hold"/>
                                        <p:tgtEl>
                                          <p:spTgt spid="13419"/>
                                        </p:tgtEl>
                                        <p:attrNameLst>
                                          <p:attrName>ppt_y</p:attrName>
                                        </p:attrNameLst>
                                      </p:cBhvr>
                                      <p:tavLst>
                                        <p:tav tm="0">
                                          <p:val>
                                            <p:strVal val="#ppt_y"/>
                                          </p:val>
                                        </p:tav>
                                        <p:tav tm="100000">
                                          <p:val>
                                            <p:strVal val="#ppt_y"/>
                                          </p:val>
                                        </p:tav>
                                      </p:tavLst>
                                    </p:anim>
                                  </p:childTnLst>
                                </p:cTn>
                              </p:par>
                              <p:par>
                                <p:cTn id="25" presetID="40" presetClass="entr" presetSubtype="0" fill="hold" grpId="0" nodeType="withEffect">
                                  <p:stCondLst>
                                    <p:cond delay="0"/>
                                  </p:stCondLst>
                                  <p:iterate type="lt">
                                    <p:tmPct val="10000"/>
                                  </p:iterate>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1"/>
                                          </p:val>
                                        </p:tav>
                                        <p:tav tm="100000">
                                          <p:val>
                                            <p:strVal val="#ppt_x"/>
                                          </p:val>
                                        </p:tav>
                                      </p:tavLst>
                                    </p:anim>
                                    <p:anim calcmode="lin" valueType="num">
                                      <p:cBhvr>
                                        <p:cTn id="29" dur="1000" fill="hold"/>
                                        <p:tgtEl>
                                          <p:spTgt spid="8"/>
                                        </p:tgtEl>
                                        <p:attrNameLst>
                                          <p:attrName>ppt_y</p:attrName>
                                        </p:attrNameLst>
                                      </p:cBhvr>
                                      <p:tavLst>
                                        <p:tav tm="0">
                                          <p:val>
                                            <p:strVal val="#ppt_y"/>
                                          </p:val>
                                        </p:tav>
                                        <p:tav tm="100000">
                                          <p:val>
                                            <p:strVal val="#ppt_y"/>
                                          </p:val>
                                        </p:tav>
                                      </p:tavLst>
                                    </p:anim>
                                  </p:childTnLst>
                                </p:cTn>
                              </p:par>
                              <p:par>
                                <p:cTn id="30" presetID="40" presetClass="entr" presetSubtype="0" fill="hold" grpId="0" nodeType="withEffect">
                                  <p:stCondLst>
                                    <p:cond delay="0"/>
                                  </p:stCondLst>
                                  <p:iterate type="lt">
                                    <p:tmPct val="10000"/>
                                  </p:iterate>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1"/>
                                          </p:val>
                                        </p:tav>
                                        <p:tav tm="100000">
                                          <p:val>
                                            <p:strVal val="#ppt_x"/>
                                          </p:val>
                                        </p:tav>
                                      </p:tavLst>
                                    </p:anim>
                                    <p:anim calcmode="lin" valueType="num">
                                      <p:cBhvr>
                                        <p:cTn id="34" dur="1000" fill="hold"/>
                                        <p:tgtEl>
                                          <p:spTgt spid="15"/>
                                        </p:tgtEl>
                                        <p:attrNameLst>
                                          <p:attrName>ppt_y</p:attrName>
                                        </p:attrNameLst>
                                      </p:cBhvr>
                                      <p:tavLst>
                                        <p:tav tm="0">
                                          <p:val>
                                            <p:strVal val="#ppt_y"/>
                                          </p:val>
                                        </p:tav>
                                        <p:tav tm="100000">
                                          <p:val>
                                            <p:strVal val="#ppt_y"/>
                                          </p:val>
                                        </p:tav>
                                      </p:tavLst>
                                    </p:anim>
                                  </p:childTnLst>
                                </p:cTn>
                              </p:par>
                              <p:par>
                                <p:cTn id="35" presetID="40" presetClass="entr" presetSubtype="0" fill="hold" grpId="0" nodeType="withEffect">
                                  <p:stCondLst>
                                    <p:cond delay="0"/>
                                  </p:stCondLst>
                                  <p:iterate type="lt">
                                    <p:tmPct val="10000"/>
                                  </p:iterate>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1"/>
                                          </p:val>
                                        </p:tav>
                                        <p:tav tm="100000">
                                          <p:val>
                                            <p:strVal val="#ppt_x"/>
                                          </p:val>
                                        </p:tav>
                                      </p:tavLst>
                                    </p:anim>
                                    <p:anim calcmode="lin" valueType="num">
                                      <p:cBhvr>
                                        <p:cTn id="39" dur="1000" fill="hold"/>
                                        <p:tgtEl>
                                          <p:spTgt spid="17"/>
                                        </p:tgtEl>
                                        <p:attrNameLst>
                                          <p:attrName>ppt_y</p:attrName>
                                        </p:attrNameLst>
                                      </p:cBhvr>
                                      <p:tavLst>
                                        <p:tav tm="0">
                                          <p:val>
                                            <p:strVal val="#ppt_y"/>
                                          </p:val>
                                        </p:tav>
                                        <p:tav tm="100000">
                                          <p:val>
                                            <p:strVal val="#ppt_y"/>
                                          </p:val>
                                        </p:tav>
                                      </p:tavLst>
                                    </p:anim>
                                  </p:childTnLst>
                                </p:cTn>
                              </p:par>
                              <p:par>
                                <p:cTn id="40" presetID="40" presetClass="entr" presetSubtype="0" fill="hold" grpId="0" nodeType="withEffect">
                                  <p:stCondLst>
                                    <p:cond delay="0"/>
                                  </p:stCondLst>
                                  <p:iterate type="lt">
                                    <p:tmPct val="10000"/>
                                  </p:iterate>
                                  <p:childTnLst>
                                    <p:set>
                                      <p:cBhvr>
                                        <p:cTn id="41" dur="1" fill="hold">
                                          <p:stCondLst>
                                            <p:cond delay="0"/>
                                          </p:stCondLst>
                                        </p:cTn>
                                        <p:tgtEl>
                                          <p:spTgt spid="13418"/>
                                        </p:tgtEl>
                                        <p:attrNameLst>
                                          <p:attrName>style.visibility</p:attrName>
                                        </p:attrNameLst>
                                      </p:cBhvr>
                                      <p:to>
                                        <p:strVal val="visible"/>
                                      </p:to>
                                    </p:set>
                                    <p:animEffect transition="in" filter="fade">
                                      <p:cBhvr>
                                        <p:cTn id="42" dur="1000"/>
                                        <p:tgtEl>
                                          <p:spTgt spid="13418"/>
                                        </p:tgtEl>
                                      </p:cBhvr>
                                    </p:animEffect>
                                    <p:anim calcmode="lin" valueType="num">
                                      <p:cBhvr>
                                        <p:cTn id="43" dur="1000" fill="hold"/>
                                        <p:tgtEl>
                                          <p:spTgt spid="13418"/>
                                        </p:tgtEl>
                                        <p:attrNameLst>
                                          <p:attrName>ppt_x</p:attrName>
                                        </p:attrNameLst>
                                      </p:cBhvr>
                                      <p:tavLst>
                                        <p:tav tm="0">
                                          <p:val>
                                            <p:strVal val="#ppt_x-.1"/>
                                          </p:val>
                                        </p:tav>
                                        <p:tav tm="100000">
                                          <p:val>
                                            <p:strVal val="#ppt_x"/>
                                          </p:val>
                                        </p:tav>
                                      </p:tavLst>
                                    </p:anim>
                                    <p:anim calcmode="lin" valueType="num">
                                      <p:cBhvr>
                                        <p:cTn id="44" dur="1000" fill="hold"/>
                                        <p:tgtEl>
                                          <p:spTgt spid="134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421" grpId="0"/>
      <p:bldP spid="13361" grpId="0"/>
      <p:bldP spid="13419" grpId="0"/>
      <p:bldP spid="8" grpId="0"/>
      <p:bldP spid="15" grpId="0"/>
      <p:bldP spid="17" grpId="0"/>
      <p:bldP spid="13418" grpId="0"/>
      <p:bldP spid="20" grpId="1"/>
      <p:bldP spid="13421" grpId="1"/>
      <p:bldP spid="13361" grpId="1"/>
      <p:bldP spid="13419" grpId="1"/>
      <p:bldP spid="8" grpId="1"/>
      <p:bldP spid="15" grpId="1"/>
      <p:bldP spid="17" grpId="1"/>
      <p:bldP spid="134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rcRect b="20679"/>
          <a:stretch>
            <a:fillRect/>
          </a:stretch>
        </p:blipFill>
        <p:spPr>
          <a:xfrm>
            <a:off x="7523480" y="1682115"/>
            <a:ext cx="3383280" cy="3493770"/>
          </a:xfrm>
          <a:prstGeom prst="rect">
            <a:avLst/>
          </a:prstGeom>
          <a:noFill/>
          <a:ln w="9525">
            <a:noFill/>
          </a:ln>
        </p:spPr>
      </p:pic>
      <p:pic>
        <p:nvPicPr>
          <p:cNvPr id="17" name="图片 16"/>
          <p:cNvPicPr>
            <a:picLocks noChangeAspect="1"/>
          </p:cNvPicPr>
          <p:nvPr/>
        </p:nvPicPr>
        <p:blipFill rotWithShape="1">
          <a:blip r:embed="rId2">
            <a:clrChange>
              <a:clrFrom>
                <a:srgbClr val="FFFFFF">
                  <a:alpha val="100000"/>
                </a:srgbClr>
              </a:clrFrom>
              <a:clrTo>
                <a:srgbClr val="FFFFFF">
                  <a:alpha val="100000"/>
                  <a:alpha val="0"/>
                </a:srgbClr>
              </a:clrTo>
            </a:clrChange>
          </a:blip>
          <a:srcRect r="4299"/>
          <a:stretch>
            <a:fillRect/>
          </a:stretch>
        </p:blipFill>
        <p:spPr>
          <a:xfrm>
            <a:off x="7820978" y="5692140"/>
            <a:ext cx="1298959" cy="1011238"/>
          </a:xfrm>
          <a:prstGeom prst="rect">
            <a:avLst/>
          </a:prstGeom>
          <a:noFill/>
          <a:ln w="9525">
            <a:noFill/>
          </a:ln>
        </p:spPr>
      </p:pic>
      <p:pic>
        <p:nvPicPr>
          <p:cNvPr id="18" name="图片 17"/>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567940" y="5691823"/>
            <a:ext cx="1508125" cy="982662"/>
          </a:xfrm>
          <a:prstGeom prst="rect">
            <a:avLst/>
          </a:prstGeom>
          <a:noFill/>
          <a:ln w="9525">
            <a:noFill/>
          </a:ln>
        </p:spPr>
      </p:pic>
      <p:sp>
        <p:nvSpPr>
          <p:cNvPr id="6" name="文本框 5"/>
          <p:cNvSpPr txBox="1"/>
          <p:nvPr/>
        </p:nvSpPr>
        <p:spPr>
          <a:xfrm>
            <a:off x="5330508" y="184785"/>
            <a:ext cx="1271905" cy="398780"/>
          </a:xfrm>
          <a:prstGeom prst="rect">
            <a:avLst/>
          </a:prstGeom>
          <a:noFill/>
        </p:spPr>
        <p:txBody>
          <a:bodyPr wrap="none" rtlCol="0">
            <a:spAutoFit/>
          </a:bodyPr>
          <a:lstStyle/>
          <a:p>
            <a:pPr algn="ctr"/>
            <a:r>
              <a:rPr lang="zh-CN" altLang="en-US" sz="2000" b="1" dirty="0">
                <a:solidFill>
                  <a:srgbClr val="000000"/>
                </a:solidFill>
                <a:latin typeface="Calibri" panose="020F0502020204030204" pitchFamily="34" charset="0"/>
                <a:sym typeface="宋体" panose="02010600030101010101" pitchFamily="2" charset="-122"/>
              </a:rPr>
              <a:t>礼仪</a:t>
            </a:r>
            <a:r>
              <a:rPr lang="en-US" altLang="zh-CN" sz="2000" b="1" dirty="0">
                <a:solidFill>
                  <a:srgbClr val="000000"/>
                </a:solidFill>
                <a:latin typeface="Calibri" panose="020F0502020204030204" pitchFamily="34" charset="0"/>
                <a:sym typeface="宋体" panose="02010600030101010101" pitchFamily="2" charset="-122"/>
              </a:rPr>
              <a:t>·</a:t>
            </a:r>
            <a:r>
              <a:rPr lang="zh-CN" altLang="en-US" sz="2000" b="1" dirty="0">
                <a:solidFill>
                  <a:srgbClr val="000000"/>
                </a:solidFill>
                <a:latin typeface="Calibri" panose="020F0502020204030204" pitchFamily="34" charset="0"/>
                <a:sym typeface="宋体" panose="02010600030101010101" pitchFamily="2" charset="-122"/>
              </a:rPr>
              <a:t>敲门</a:t>
            </a:r>
            <a:endParaRPr lang="zh-CN" altLang="en-US" sz="2000" b="1" dirty="0">
              <a:solidFill>
                <a:srgbClr val="000000"/>
              </a:solidFill>
              <a:effectLst/>
              <a:latin typeface="Calibri" panose="020F0502020204030204" pitchFamily="34" charset="0"/>
              <a:sym typeface="宋体" panose="02010600030101010101" pitchFamily="2" charset="-122"/>
            </a:endParaRPr>
          </a:p>
        </p:txBody>
      </p:sp>
      <p:pic>
        <p:nvPicPr>
          <p:cNvPr id="2" name="图片 1"/>
          <p:cNvPicPr>
            <a:picLocks noChangeAspect="1"/>
          </p:cNvPicPr>
          <p:nvPr/>
        </p:nvPicPr>
        <p:blipFill>
          <a:blip r:embed="rId4"/>
          <a:srcRect l="7253" t="30902" r="130" b="36097"/>
          <a:stretch>
            <a:fillRect/>
          </a:stretch>
        </p:blipFill>
        <p:spPr>
          <a:xfrm>
            <a:off x="1315720" y="1682115"/>
            <a:ext cx="4524375" cy="349313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2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ppt_x</p:attrName>
                                        </p:attrNameLst>
                                      </p:cBhvr>
                                      <p:tavLst>
                                        <p:tav tm="0">
                                          <p:val>
                                            <p:strVal val="#ppt_x"/>
                                          </p:val>
                                        </p:tav>
                                        <p:tav tm="100000">
                                          <p:val>
                                            <p:strVal val="#ppt_x"/>
                                          </p:val>
                                        </p:tav>
                                      </p:tavLst>
                                    </p:anim>
                                    <p:anim calcmode="lin" valueType="num">
                                      <p:cBhvr>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TEMPLATE_CATEGORY" val="custom"/>
  <p:tag name="KSO_WM_TEMPLATE_INDEX" val="20185056"/>
  <p:tag name="KSO_WM_TAG_VERSION" val="1.0"/>
  <p:tag name="KSO_WM_BEAUTIFY_FLAG" val="#wm#"/>
  <p:tag name="KSO_WM_TEMPLATE_TOPIC_ID" val="2869567"/>
  <p:tag name="KSO_WM_TEMPLATE_OUTLINE_ID" val="15"/>
  <p:tag name="KSO_WM_TEMPLATE_SCENE_ID" val="1"/>
  <p:tag name="KSO_WM_TEMPLATE_JOB_ID" val="2"/>
  <p:tag name="KSO_WM_TEMPLATE_TOPIC_DEFAULT" val="1"/>
  <p:tag name="KSO_WM_TEMPLATE_THUMBS_INDEX" val="1"/>
</p:tagLst>
</file>

<file path=ppt/tags/tag10.xml><?xml version="1.0" encoding="utf-8"?>
<p:tagLst xmlns:p="http://schemas.openxmlformats.org/presentationml/2006/main">
  <p:tag name="KSO_WM_TEMPLATE_CATEGORY" val="custom"/>
  <p:tag name="KSO_WM_TEMPLATE_INDEX" val="20185056"/>
</p:tagLst>
</file>

<file path=ppt/tags/tag11.xml><?xml version="1.0" encoding="utf-8"?>
<p:tagLst xmlns:p="http://schemas.openxmlformats.org/presentationml/2006/main">
  <p:tag name="KSO_WM_TEMPLATE_CATEGORY" val="custom"/>
  <p:tag name="KSO_WM_TEMPLATE_INDEX" val="20185056"/>
</p:tagLst>
</file>

<file path=ppt/tags/tag12.xml><?xml version="1.0" encoding="utf-8"?>
<p:tagLst xmlns:p="http://schemas.openxmlformats.org/presentationml/2006/main">
  <p:tag name="KSO_WM_TEMPLATE_CATEGORY" val="custom"/>
  <p:tag name="KSO_WM_TEMPLATE_INDEX" val="20185056"/>
</p:tagLst>
</file>

<file path=ppt/tags/tag13.xml><?xml version="1.0" encoding="utf-8"?>
<p:tagLst xmlns:p="http://schemas.openxmlformats.org/presentationml/2006/main">
  <p:tag name="KSO_WM_TEMPLATE_CATEGORY" val="custom"/>
  <p:tag name="KSO_WM_TEMPLATE_INDEX" val="20185056"/>
</p:tagLst>
</file>

<file path=ppt/tags/tag14.xml><?xml version="1.0" encoding="utf-8"?>
<p:tagLst xmlns:p="http://schemas.openxmlformats.org/presentationml/2006/main">
  <p:tag name="KSO_WM_TEMPLATE_CATEGORY" val="custom"/>
  <p:tag name="KSO_WM_TEMPLATE_INDEX" val="20185056"/>
</p:tagLst>
</file>

<file path=ppt/tags/tag15.xml><?xml version="1.0" encoding="utf-8"?>
<p:tagLst xmlns:p="http://schemas.openxmlformats.org/presentationml/2006/main">
  <p:tag name="KSO_WM_TEMPLATE_CATEGORY" val="custom"/>
  <p:tag name="KSO_WM_TEMPLATE_INDEX" val="20185056"/>
</p:tagLst>
</file>

<file path=ppt/tags/tag16.xml><?xml version="1.0" encoding="utf-8"?>
<p:tagLst xmlns:p="http://schemas.openxmlformats.org/presentationml/2006/main">
  <p:tag name="KSO_WM_TEMPLATE_CATEGORY" val="custom"/>
  <p:tag name="KSO_WM_TEMPLATE_INDEX" val="20185056"/>
</p:tagLst>
</file>

<file path=ppt/tags/tag17.xml><?xml version="1.0" encoding="utf-8"?>
<p:tagLst xmlns:p="http://schemas.openxmlformats.org/presentationml/2006/main">
  <p:tag name="KSO_WM_BEAUTIFY_FLAG" val="#wm#"/>
  <p:tag name="KSO_WM_TEMPLATE_CATEGORY" val="custom"/>
  <p:tag name="KSO_WM_TEMPLATE_INDEX" val="20185056"/>
</p:tagLst>
</file>

<file path=ppt/tags/tag18.xml><?xml version="1.0" encoding="utf-8"?>
<p:tagLst xmlns:p="http://schemas.openxmlformats.org/presentationml/2006/main">
  <p:tag name="KSO_WM_BEAUTIFY_FLAG" val="#wm#"/>
  <p:tag name="KSO_WM_TEMPLATE_CATEGORY" val="custom"/>
  <p:tag name="KSO_WM_TEMPLATE_INDEX" val="20185056"/>
</p:tagLst>
</file>

<file path=ppt/tags/tag19.xml><?xml version="1.0" encoding="utf-8"?>
<p:tagLst xmlns:p="http://schemas.openxmlformats.org/presentationml/2006/main">
  <p:tag name="KSO_WM_TEMPLATE_CATEGORY" val="custom"/>
  <p:tag name="KSO_WM_TEMPLATE_INDEX" val="20185056"/>
</p:tagLst>
</file>

<file path=ppt/tags/tag2.xml><?xml version="1.0" encoding="utf-8"?>
<p:tagLst xmlns:p="http://schemas.openxmlformats.org/presentationml/2006/main">
  <p:tag name="KSO_WM_TEMPLATE_CATEGORY" val="custom"/>
  <p:tag name="KSO_WM_TEMPLATE_INDEX" val="20185056"/>
</p:tagLst>
</file>

<file path=ppt/tags/tag20.xml><?xml version="1.0" encoding="utf-8"?>
<p:tagLst xmlns:p="http://schemas.openxmlformats.org/presentationml/2006/main">
  <p:tag name="KSO_WM_TEMPLATE_CATEGORY" val="custom"/>
  <p:tag name="KSO_WM_TEMPLATE_INDEX" val="20185056"/>
</p:tagLst>
</file>

<file path=ppt/tags/tag21.xml><?xml version="1.0" encoding="utf-8"?>
<p:tagLst xmlns:p="http://schemas.openxmlformats.org/presentationml/2006/main">
  <p:tag name="KSO_WM_TEMPLATE_CATEGORY" val="custom"/>
  <p:tag name="KSO_WM_TEMPLATE_INDEX" val="20185056"/>
</p:tagLst>
</file>

<file path=ppt/tags/tag3.xml><?xml version="1.0" encoding="utf-8"?>
<p:tagLst xmlns:p="http://schemas.openxmlformats.org/presentationml/2006/main">
  <p:tag name="KSO_WM_TEMPLATE_CATEGORY" val="custom"/>
  <p:tag name="KSO_WM_TEMPLATE_INDEX" val="20185056"/>
</p:tagLst>
</file>

<file path=ppt/tags/tag4.xml><?xml version="1.0" encoding="utf-8"?>
<p:tagLst xmlns:p="http://schemas.openxmlformats.org/presentationml/2006/main">
  <p:tag name="KSO_WM_TEMPLATE_CATEGORY" val="custom"/>
  <p:tag name="KSO_WM_TEMPLATE_INDEX" val="20185056"/>
</p:tagLst>
</file>

<file path=ppt/tags/tag5.xml><?xml version="1.0" encoding="utf-8"?>
<p:tagLst xmlns:p="http://schemas.openxmlformats.org/presentationml/2006/main">
  <p:tag name="KSO_WM_TEMPLATE_CATEGORY" val="custom"/>
  <p:tag name="KSO_WM_TEMPLATE_INDEX" val="20185056"/>
</p:tagLst>
</file>

<file path=ppt/tags/tag6.xml><?xml version="1.0" encoding="utf-8"?>
<p:tagLst xmlns:p="http://schemas.openxmlformats.org/presentationml/2006/main">
  <p:tag name="KSO_WM_TEMPLATE_CATEGORY" val="custom"/>
  <p:tag name="KSO_WM_TEMPLATE_INDEX" val="20185056"/>
</p:tagLst>
</file>

<file path=ppt/tags/tag7.xml><?xml version="1.0" encoding="utf-8"?>
<p:tagLst xmlns:p="http://schemas.openxmlformats.org/presentationml/2006/main">
  <p:tag name="KSO_WM_BEAUTIFY_FLAG" val="#wm#"/>
  <p:tag name="KSO_WM_TEMPLATE_CATEGORY" val="custom"/>
  <p:tag name="KSO_WM_TEMPLATE_INDEX" val="20185056"/>
</p:tagLst>
</file>

<file path=ppt/tags/tag8.xml><?xml version="1.0" encoding="utf-8"?>
<p:tagLst xmlns:p="http://schemas.openxmlformats.org/presentationml/2006/main">
  <p:tag name="KSO_WM_TEMPLATE_CATEGORY" val="custom"/>
  <p:tag name="KSO_WM_TEMPLATE_INDEX" val="20185056"/>
</p:tagLst>
</file>

<file path=ppt/tags/tag9.xml><?xml version="1.0" encoding="utf-8"?>
<p:tagLst xmlns:p="http://schemas.openxmlformats.org/presentationml/2006/main">
  <p:tag name="KSO_WM_TEMPLATE_CATEGORY" val="custom"/>
  <p:tag name="KSO_WM_TEMPLATE_INDEX" val="20185056"/>
</p:tagLst>
</file>

<file path=ppt/theme/_rels/them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theme1.xml><?xml version="1.0" encoding="utf-8"?>
<a:theme xmlns:a="http://schemas.openxmlformats.org/drawingml/2006/main" name="龙腾四海">
  <a:themeElements>
    <a:clrScheme name="Dragon">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Dragon">
      <a:majorFont>
        <a:latin typeface="Maiandra GD"/>
        <a:ea typeface=""/>
        <a:cs typeface=""/>
        <a:font script="CYRL" typeface="Times New Roman"/>
        <a:font script="GREK" typeface="Times New Roman"/>
        <a:font script="Jpan" typeface="ＭＳ Ｐゴシック"/>
        <a:font script="Hang" typeface="HY중고딕"/>
        <a:font script="Hans" typeface="隶书"/>
        <a:font script="Hant" typeface="微軟正黑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mbria"/>
        <a:ea typeface=""/>
        <a:cs typeface=""/>
        <a:font script="Jpan" typeface="ＭＳ Ｐ明朝"/>
        <a:font script="Hang" typeface="HY견명조"/>
        <a:font script="Hans" typeface="华文楷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Dragon">
      <a:fillStyleLst>
        <a:solidFill>
          <a:schemeClr val="phClr">
            <a:tint val="100000"/>
            <a:shade val="100000"/>
            <a:hueMod val="100000"/>
            <a:satMod val="100000"/>
          </a:schemeClr>
        </a:solidFill>
        <a:gradFill rotWithShape="1">
          <a:gsLst>
            <a:gs pos="0">
              <a:schemeClr val="phClr">
                <a:tint val="100000"/>
                <a:shade val="50000"/>
                <a:hueMod val="100000"/>
                <a:satMod val="250000"/>
              </a:schemeClr>
            </a:gs>
            <a:gs pos="75000">
              <a:schemeClr val="phClr">
                <a:tint val="80000"/>
                <a:shade val="100000"/>
                <a:hueMod val="100000"/>
                <a:satMod val="375000"/>
              </a:schemeClr>
            </a:gs>
            <a:gs pos="100000">
              <a:schemeClr val="phClr">
                <a:tint val="50000"/>
                <a:shade val="100000"/>
                <a:hueMod val="100000"/>
                <a:satMod val="500000"/>
              </a:schemeClr>
            </a:gs>
          </a:gsLst>
          <a:lin ang="16200000" scaled="1"/>
        </a:gradFill>
        <a:blipFill>
          <a:blip xmlns:r="http://schemas.openxmlformats.org/officeDocument/2006/relationships" r:embed="rId1">
            <a:duotone>
              <a:schemeClr val="phClr">
                <a:tint val="100000"/>
                <a:shade val="50000"/>
                <a:hueMod val="100000"/>
                <a:satMod val="100000"/>
              </a:schemeClr>
              <a:schemeClr val="phClr">
                <a:tint val="100000"/>
                <a:shade val="75000"/>
                <a:hueMod val="100000"/>
                <a:satMod val="100000"/>
              </a:schemeClr>
            </a:duotone>
          </a:blip>
          <a:tile tx="0" ty="0" sx="50000" sy="50000" flip="none" algn="ctr"/>
        </a:blip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fov="0">
              <a:rot lat="0" lon="0" rev="0"/>
            </a:camera>
            <a:lightRig rig="threePt" dir="tl">
              <a:rot lat="0" lon="0" rev="0"/>
            </a:lightRig>
          </a:scene3d>
          <a:sp3d prstMaterial="metal">
            <a:bevelT w="12700" h="12700" prst="relaxedInset"/>
            <a:contourClr>
              <a:schemeClr val="phClr">
                <a:tint val="100000"/>
                <a:shade val="100000"/>
                <a:hueMod val="100000"/>
                <a:satMod val="100000"/>
              </a:schemeClr>
            </a:contourClr>
          </a:sp3d>
        </a:effectStyle>
        <a:effectStyle>
          <a:effectLst>
            <a:glow>
              <a:schemeClr val="phClr">
                <a:tint val="100000"/>
                <a:shade val="100000"/>
                <a:hueMod val="100000"/>
                <a:satMod val="100000"/>
              </a:schemeClr>
            </a:glow>
            <a:outerShdw blurRad="44450" dist="50800" dir="3300000" sx="99000" sy="99000" algn="tl" rotWithShape="0">
              <a:srgbClr val="000000">
                <a:alpha val="55000"/>
              </a:srgbClr>
            </a:outerShdw>
          </a:effectLst>
          <a:scene3d>
            <a:camera prst="orthographicFront">
              <a:rot lat="0" lon="0" rev="0"/>
            </a:camera>
            <a:lightRig rig="contrasting" dir="tl">
              <a:rot lat="0" lon="0" rev="14220000"/>
            </a:lightRig>
          </a:scene3d>
          <a:sp3d prstMaterial="dkEdge">
            <a:bevelT w="63500" h="63500"/>
            <a:bevelB w="0" h="0"/>
            <a:contourClr>
              <a:schemeClr val="phClr">
                <a:tint val="100000"/>
                <a:shade val="100000"/>
                <a:hueMod val="100000"/>
                <a:satMod val="100000"/>
              </a:schemeClr>
            </a:contourClr>
          </a:sp3d>
        </a:effectStyle>
      </a:effectStyleLst>
      <a:bgFillStyleLst>
        <a:solidFill>
          <a:schemeClr val="phClr">
            <a:tint val="100000"/>
            <a:shade val="100000"/>
            <a:hueMod val="100000"/>
            <a:satMod val="100000"/>
          </a:schemeClr>
        </a:solidFill>
        <a:gradFill rotWithShape="1">
          <a:gsLst>
            <a:gs pos="0">
              <a:schemeClr val="bg1">
                <a:tint val="100000"/>
                <a:shade val="100000"/>
                <a:hueMod val="100000"/>
                <a:satMod val="150000"/>
              </a:schemeClr>
            </a:gs>
            <a:gs pos="55000">
              <a:schemeClr val="bg1">
                <a:tint val="100000"/>
                <a:shade val="90000"/>
                <a:hueMod val="100000"/>
                <a:satMod val="375000"/>
              </a:schemeClr>
            </a:gs>
            <a:gs pos="100000">
              <a:schemeClr val="phClr">
                <a:tint val="88000"/>
                <a:shade val="100000"/>
                <a:hueMod val="100000"/>
                <a:satMod val="500000"/>
              </a:schemeClr>
            </a:gs>
          </a:gsLst>
          <a:lin ang="5400000" scaled="1"/>
        </a:gradFill>
        <a:blipFill>
          <a:blip xmlns:r="http://schemas.openxmlformats.org/officeDocument/2006/relationships" r:embed="rId2">
            <a:duotone>
              <a:schemeClr val="phClr">
                <a:shade val="30000"/>
                <a:satMod val="555000"/>
              </a:schemeClr>
              <a:schemeClr val="phClr">
                <a:tint val="96000"/>
                <a:satMod val="12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1959</Words>
  <Application>WPS 演示</Application>
  <PresentationFormat>宽屏</PresentationFormat>
  <Paragraphs>248</Paragraphs>
  <Slides>23</Slides>
  <Notes>3</Notes>
  <HiddenSlides>0</HiddenSlides>
  <MMClips>1</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23</vt:i4>
      </vt:variant>
    </vt:vector>
  </HeadingPairs>
  <TitlesOfParts>
    <vt:vector size="41" baseType="lpstr">
      <vt:lpstr>Arial</vt:lpstr>
      <vt:lpstr>宋体</vt:lpstr>
      <vt:lpstr>Wingdings</vt:lpstr>
      <vt:lpstr>微软雅黑</vt:lpstr>
      <vt:lpstr>Yuanti SC Regular</vt:lpstr>
      <vt:lpstr>Segoe Print</vt:lpstr>
      <vt:lpstr>Impact</vt:lpstr>
      <vt:lpstr>Calibri</vt:lpstr>
      <vt:lpstr>黑体</vt:lpstr>
      <vt:lpstr>华文琥珀</vt:lpstr>
      <vt:lpstr>Arial Unicode MS</vt:lpstr>
      <vt:lpstr>Wingdings</vt:lpstr>
      <vt:lpstr>华文中宋</vt:lpstr>
      <vt:lpstr>华文行楷</vt:lpstr>
      <vt:lpstr>Cambria</vt:lpstr>
      <vt:lpstr>华文楷体</vt:lpstr>
      <vt:lpstr>龙腾四海</vt:lpstr>
      <vt:lpstr>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刘先生</dc:creator>
  <cp:lastModifiedBy>黄盼</cp:lastModifiedBy>
  <cp:revision>52</cp:revision>
  <dcterms:created xsi:type="dcterms:W3CDTF">2017-08-18T03:09:00Z</dcterms:created>
  <dcterms:modified xsi:type="dcterms:W3CDTF">2019-11-27T06:40:43Z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